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32.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comments/modernComment_10A_9F579330.xml" ContentType="application/vnd.ms-powerpoint.comments+xml"/>
  <Override PartName="/ppt/comments/modernComment_11D_46C52C0B.xml" ContentType="application/vnd.ms-powerpoint.comments+xml"/>
  <Override PartName="/ppt/comments/modernComment_136_C3677CBF.xml" ContentType="application/vnd.ms-powerpoint.comments+xml"/>
  <Override PartName="/ppt/authors.xml" ContentType="application/vnd.ms-powerpoint.author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1.xml" ContentType="application/vnd.openxmlformats-officedocument.customXmlProperties+xml"/>
  <Override PartName="/docProps/app.xml" ContentType="application/vnd.openxmlformats-officedocument.extended-properties+xml"/>
  <Override PartName="/customXml/itemProps2.xml" ContentType="application/vnd.openxmlformats-officedocument.customXmlPropertie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17"/>
  </p:notesMasterIdLst>
  <p:sldIdLst>
    <p:sldId id="309" r:id="rId4"/>
    <p:sldId id="308" r:id="rId5"/>
    <p:sldId id="262" r:id="rId6"/>
    <p:sldId id="266" r:id="rId7"/>
    <p:sldId id="272" r:id="rId8"/>
    <p:sldId id="322" r:id="rId9"/>
    <p:sldId id="264" r:id="rId10"/>
    <p:sldId id="285" r:id="rId11"/>
    <p:sldId id="310" r:id="rId12"/>
    <p:sldId id="277" r:id="rId13"/>
    <p:sldId id="318" r:id="rId14"/>
    <p:sldId id="324" r:id="rId15"/>
    <p:sldId id="32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0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208F6A-4B32-EDD6-378C-C1EB91559170}" name="Lila Otero - IDENER" initials="LOG" userId="Lila Otero - IDENER" providerId="None"/>
  <p188:author id="{569C48E6-6517-0B2C-00E4-95B1EE442DA9}" name="Ioanna Katsavou" initials="IK" userId="acfe5462a6387461"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D"/>
    <a:srgbClr val="327B97"/>
    <a:srgbClr val="009194"/>
    <a:srgbClr val="2BAC85"/>
    <a:srgbClr val="E5FEFF"/>
    <a:srgbClr val="AED5E4"/>
    <a:srgbClr val="00979A"/>
    <a:srgbClr val="E0ECF1"/>
    <a:srgbClr val="00ACB8"/>
    <a:srgbClr val="63AE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024959-5217-49B3-A6AD-7C6F489C34CE}" v="17" dt="2022-09-22T10:19:04.062"/>
  </p1510:revLst>
</p1510:revInfo>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4" autoAdjust="0"/>
    <p:restoredTop sz="95187"/>
  </p:normalViewPr>
  <p:slideViewPr>
    <p:cSldViewPr snapToGrid="0">
      <p:cViewPr varScale="1">
        <p:scale>
          <a:sx n="52" d="100"/>
          <a:sy n="52" d="100"/>
        </p:scale>
        <p:origin x="1036" y="36"/>
      </p:cViewPr>
      <p:guideLst>
        <p:guide orient="horz" pos="2704"/>
        <p:guide pos="3840"/>
      </p:guideLst>
    </p:cSldViewPr>
  </p:slideViewPr>
  <p:notesTextViewPr>
    <p:cViewPr>
      <p:scale>
        <a:sx n="1" d="1"/>
        <a:sy n="1" d="1"/>
      </p:scale>
      <p:origin x="0" y="0"/>
    </p:cViewPr>
  </p:notesTextViewPr>
  <p:notesViewPr>
    <p:cSldViewPr snapToGrid="0">
      <p:cViewPr varScale="1">
        <p:scale>
          <a:sx n="72" d="100"/>
          <a:sy n="72" d="100"/>
        </p:scale>
        <p:origin x="3504"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5" Type="http://schemas.openxmlformats.org/officeDocument/2006/relationships/customXml" Target="../customXml/item3.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8/10/relationships/authors" Target="authors.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la Otero González" userId="94b8edfa-f4b6-466e-b70b-16de3707858e" providerId="ADAL" clId="{05024959-5217-49B3-A6AD-7C6F489C34CE}"/>
    <pc:docChg chg="undo custSel addSld delSld modSld sldOrd modMainMaster">
      <pc:chgData name="Lila Otero González" userId="94b8edfa-f4b6-466e-b70b-16de3707858e" providerId="ADAL" clId="{05024959-5217-49B3-A6AD-7C6F489C34CE}" dt="2022-09-22T10:27:25.113" v="364" actId="478"/>
      <pc:docMkLst>
        <pc:docMk/>
      </pc:docMkLst>
      <pc:sldChg chg="modTransition">
        <pc:chgData name="Lila Otero González" userId="94b8edfa-f4b6-466e-b70b-16de3707858e" providerId="ADAL" clId="{05024959-5217-49B3-A6AD-7C6F489C34CE}" dt="2022-09-22T07:57:47.619" v="12"/>
        <pc:sldMkLst>
          <pc:docMk/>
          <pc:sldMk cId="2740121907" sldId="262"/>
        </pc:sldMkLst>
      </pc:sldChg>
      <pc:sldChg chg="addSp delSp modSp mod modTransition delCm modCm">
        <pc:chgData name="Lila Otero González" userId="94b8edfa-f4b6-466e-b70b-16de3707858e" providerId="ADAL" clId="{05024959-5217-49B3-A6AD-7C6F489C34CE}" dt="2022-09-22T10:27:16.539" v="361" actId="478"/>
        <pc:sldMkLst>
          <pc:docMk/>
          <pc:sldMk cId="862686788" sldId="264"/>
        </pc:sldMkLst>
        <pc:spChg chg="add del mod">
          <ac:chgData name="Lila Otero González" userId="94b8edfa-f4b6-466e-b70b-16de3707858e" providerId="ADAL" clId="{05024959-5217-49B3-A6AD-7C6F489C34CE}" dt="2022-09-22T10:27:16.539" v="361" actId="478"/>
          <ac:spMkLst>
            <pc:docMk/>
            <pc:sldMk cId="862686788" sldId="264"/>
            <ac:spMk id="2" creationId="{A8DC1C02-6B3A-3A7B-101B-DA65E2034067}"/>
          </ac:spMkLst>
        </pc:spChg>
        <pc:spChg chg="add mod">
          <ac:chgData name="Lila Otero González" userId="94b8edfa-f4b6-466e-b70b-16de3707858e" providerId="ADAL" clId="{05024959-5217-49B3-A6AD-7C6F489C34CE}" dt="2022-09-22T08:01:34.052" v="265" actId="6549"/>
          <ac:spMkLst>
            <pc:docMk/>
            <pc:sldMk cId="862686788" sldId="264"/>
            <ac:spMk id="3" creationId="{5FA9386D-C76E-72C9-44CB-9A9190EDA9EE}"/>
          </ac:spMkLst>
        </pc:spChg>
      </pc:sldChg>
      <pc:sldChg chg="addSp delSp modSp mod modTransition">
        <pc:chgData name="Lila Otero González" userId="94b8edfa-f4b6-466e-b70b-16de3707858e" providerId="ADAL" clId="{05024959-5217-49B3-A6AD-7C6F489C34CE}" dt="2022-09-22T10:27:10.059" v="359" actId="478"/>
        <pc:sldMkLst>
          <pc:docMk/>
          <pc:sldMk cId="2673316656" sldId="266"/>
        </pc:sldMkLst>
        <pc:spChg chg="add del mod">
          <ac:chgData name="Lila Otero González" userId="94b8edfa-f4b6-466e-b70b-16de3707858e" providerId="ADAL" clId="{05024959-5217-49B3-A6AD-7C6F489C34CE}" dt="2022-09-22T10:27:10.059" v="359" actId="478"/>
          <ac:spMkLst>
            <pc:docMk/>
            <pc:sldMk cId="2673316656" sldId="266"/>
            <ac:spMk id="5" creationId="{773EE531-5D89-CB6E-7107-C33285BA4933}"/>
          </ac:spMkLst>
        </pc:spChg>
      </pc:sldChg>
      <pc:sldChg chg="del modTransition">
        <pc:chgData name="Lila Otero González" userId="94b8edfa-f4b6-466e-b70b-16de3707858e" providerId="ADAL" clId="{05024959-5217-49B3-A6AD-7C6F489C34CE}" dt="2022-09-22T10:18:38.420" v="348" actId="47"/>
        <pc:sldMkLst>
          <pc:docMk/>
          <pc:sldMk cId="3020278985" sldId="268"/>
        </pc:sldMkLst>
      </pc:sldChg>
      <pc:sldChg chg="addSp delSp modSp mod ord modTransition">
        <pc:chgData name="Lila Otero González" userId="94b8edfa-f4b6-466e-b70b-16de3707858e" providerId="ADAL" clId="{05024959-5217-49B3-A6AD-7C6F489C34CE}" dt="2022-09-22T10:27:13.403" v="360" actId="478"/>
        <pc:sldMkLst>
          <pc:docMk/>
          <pc:sldMk cId="3552976336" sldId="272"/>
        </pc:sldMkLst>
        <pc:spChg chg="add del mod">
          <ac:chgData name="Lila Otero González" userId="94b8edfa-f4b6-466e-b70b-16de3707858e" providerId="ADAL" clId="{05024959-5217-49B3-A6AD-7C6F489C34CE}" dt="2022-09-22T10:27:13.403" v="360" actId="478"/>
          <ac:spMkLst>
            <pc:docMk/>
            <pc:sldMk cId="3552976336" sldId="272"/>
            <ac:spMk id="3" creationId="{DF145109-416E-D339-84B9-3DA49B627EE0}"/>
          </ac:spMkLst>
        </pc:spChg>
        <pc:spChg chg="del">
          <ac:chgData name="Lila Otero González" userId="94b8edfa-f4b6-466e-b70b-16de3707858e" providerId="ADAL" clId="{05024959-5217-49B3-A6AD-7C6F489C34CE}" dt="2022-09-22T07:59:25.634" v="41" actId="478"/>
          <ac:spMkLst>
            <pc:docMk/>
            <pc:sldMk cId="3552976336" sldId="272"/>
            <ac:spMk id="11" creationId="{42B732A4-2D2B-4A6C-BCD2-498335C6881D}"/>
          </ac:spMkLst>
        </pc:spChg>
        <pc:spChg chg="del">
          <ac:chgData name="Lila Otero González" userId="94b8edfa-f4b6-466e-b70b-16de3707858e" providerId="ADAL" clId="{05024959-5217-49B3-A6AD-7C6F489C34CE}" dt="2022-09-22T07:59:26.839" v="42" actId="478"/>
          <ac:spMkLst>
            <pc:docMk/>
            <pc:sldMk cId="3552976336" sldId="272"/>
            <ac:spMk id="13" creationId="{B53BEB4C-4C5E-49D2-BCC9-DA24F6E1C960}"/>
          </ac:spMkLst>
        </pc:spChg>
      </pc:sldChg>
      <pc:sldChg chg="addSp delSp modSp mod modTransition">
        <pc:chgData name="Lila Otero González" userId="94b8edfa-f4b6-466e-b70b-16de3707858e" providerId="ADAL" clId="{05024959-5217-49B3-A6AD-7C6F489C34CE}" dt="2022-09-22T10:27:25.113" v="364" actId="478"/>
        <pc:sldMkLst>
          <pc:docMk/>
          <pc:sldMk cId="4279802125" sldId="277"/>
        </pc:sldMkLst>
        <pc:spChg chg="add del mod">
          <ac:chgData name="Lila Otero González" userId="94b8edfa-f4b6-466e-b70b-16de3707858e" providerId="ADAL" clId="{05024959-5217-49B3-A6AD-7C6F489C34CE}" dt="2022-09-22T10:27:25.113" v="364" actId="478"/>
          <ac:spMkLst>
            <pc:docMk/>
            <pc:sldMk cId="4279802125" sldId="277"/>
            <ac:spMk id="2" creationId="{B50D70BD-0995-5E69-8A87-CD0D95BFD80F}"/>
          </ac:spMkLst>
        </pc:spChg>
      </pc:sldChg>
      <pc:sldChg chg="addSp delSp modSp mod modTransition">
        <pc:chgData name="Lila Otero González" userId="94b8edfa-f4b6-466e-b70b-16de3707858e" providerId="ADAL" clId="{05024959-5217-49B3-A6AD-7C6F489C34CE}" dt="2022-09-22T10:27:19.693" v="362" actId="478"/>
        <pc:sldMkLst>
          <pc:docMk/>
          <pc:sldMk cId="1187326987" sldId="285"/>
        </pc:sldMkLst>
        <pc:spChg chg="add del mod">
          <ac:chgData name="Lila Otero González" userId="94b8edfa-f4b6-466e-b70b-16de3707858e" providerId="ADAL" clId="{05024959-5217-49B3-A6AD-7C6F489C34CE}" dt="2022-09-22T10:27:19.693" v="362" actId="478"/>
          <ac:spMkLst>
            <pc:docMk/>
            <pc:sldMk cId="1187326987" sldId="285"/>
            <ac:spMk id="3" creationId="{A975CD45-2CD0-003B-2A3E-EAC2E6DF5583}"/>
          </ac:spMkLst>
        </pc:spChg>
      </pc:sldChg>
      <pc:sldChg chg="addSp delSp modSp mod modTransition">
        <pc:chgData name="Lila Otero González" userId="94b8edfa-f4b6-466e-b70b-16de3707858e" providerId="ADAL" clId="{05024959-5217-49B3-A6AD-7C6F489C34CE}" dt="2022-09-22T10:27:05.273" v="358" actId="478"/>
        <pc:sldMkLst>
          <pc:docMk/>
          <pc:sldMk cId="1789501419" sldId="308"/>
        </pc:sldMkLst>
        <pc:spChg chg="add del mod">
          <ac:chgData name="Lila Otero González" userId="94b8edfa-f4b6-466e-b70b-16de3707858e" providerId="ADAL" clId="{05024959-5217-49B3-A6AD-7C6F489C34CE}" dt="2022-09-22T10:27:05.273" v="358" actId="478"/>
          <ac:spMkLst>
            <pc:docMk/>
            <pc:sldMk cId="1789501419" sldId="308"/>
            <ac:spMk id="2" creationId="{9CEEAEDA-FEE9-0A40-DBD4-65015259E5F8}"/>
          </ac:spMkLst>
        </pc:spChg>
      </pc:sldChg>
      <pc:sldChg chg="addSp delSp modSp mod modTransition">
        <pc:chgData name="Lila Otero González" userId="94b8edfa-f4b6-466e-b70b-16de3707858e" providerId="ADAL" clId="{05024959-5217-49B3-A6AD-7C6F489C34CE}" dt="2022-09-22T10:27:02.940" v="357" actId="478"/>
        <pc:sldMkLst>
          <pc:docMk/>
          <pc:sldMk cId="3924030978" sldId="309"/>
        </pc:sldMkLst>
        <pc:spChg chg="add del mod">
          <ac:chgData name="Lila Otero González" userId="94b8edfa-f4b6-466e-b70b-16de3707858e" providerId="ADAL" clId="{05024959-5217-49B3-A6AD-7C6F489C34CE}" dt="2022-09-22T10:27:02.940" v="357" actId="478"/>
          <ac:spMkLst>
            <pc:docMk/>
            <pc:sldMk cId="3924030978" sldId="309"/>
            <ac:spMk id="4" creationId="{F78450DA-4385-E4F5-4E72-99FD0BD478C6}"/>
          </ac:spMkLst>
        </pc:spChg>
      </pc:sldChg>
      <pc:sldChg chg="addSp delSp modSp mod modTransition">
        <pc:chgData name="Lila Otero González" userId="94b8edfa-f4b6-466e-b70b-16de3707858e" providerId="ADAL" clId="{05024959-5217-49B3-A6AD-7C6F489C34CE}" dt="2022-09-22T10:27:21.945" v="363" actId="478"/>
        <pc:sldMkLst>
          <pc:docMk/>
          <pc:sldMk cId="3278339263" sldId="310"/>
        </pc:sldMkLst>
        <pc:spChg chg="add del mod">
          <ac:chgData name="Lila Otero González" userId="94b8edfa-f4b6-466e-b70b-16de3707858e" providerId="ADAL" clId="{05024959-5217-49B3-A6AD-7C6F489C34CE}" dt="2022-09-22T10:27:21.945" v="363" actId="478"/>
          <ac:spMkLst>
            <pc:docMk/>
            <pc:sldMk cId="3278339263" sldId="310"/>
            <ac:spMk id="2" creationId="{29EC50AE-52A0-E970-EF9D-DBF32943C736}"/>
          </ac:spMkLst>
        </pc:spChg>
      </pc:sldChg>
      <pc:sldChg chg="del modTransition">
        <pc:chgData name="Lila Otero González" userId="94b8edfa-f4b6-466e-b70b-16de3707858e" providerId="ADAL" clId="{05024959-5217-49B3-A6AD-7C6F489C34CE}" dt="2022-09-22T09:46:43.822" v="328" actId="47"/>
        <pc:sldMkLst>
          <pc:docMk/>
          <pc:sldMk cId="545544680" sldId="311"/>
        </pc:sldMkLst>
      </pc:sldChg>
      <pc:sldChg chg="modSp mod modTransition">
        <pc:chgData name="Lila Otero González" userId="94b8edfa-f4b6-466e-b70b-16de3707858e" providerId="ADAL" clId="{05024959-5217-49B3-A6AD-7C6F489C34CE}" dt="2022-09-22T08:02:06.648" v="268" actId="6549"/>
        <pc:sldMkLst>
          <pc:docMk/>
          <pc:sldMk cId="3403741737" sldId="318"/>
        </pc:sldMkLst>
        <pc:spChg chg="mod">
          <ac:chgData name="Lila Otero González" userId="94b8edfa-f4b6-466e-b70b-16de3707858e" providerId="ADAL" clId="{05024959-5217-49B3-A6AD-7C6F489C34CE}" dt="2022-09-22T08:02:06.648" v="268" actId="6549"/>
          <ac:spMkLst>
            <pc:docMk/>
            <pc:sldMk cId="3403741737" sldId="318"/>
            <ac:spMk id="3" creationId="{FA513FC7-FBA1-06B4-CED1-3B189E142EC2}"/>
          </ac:spMkLst>
        </pc:spChg>
      </pc:sldChg>
      <pc:sldChg chg="addSp delSp modSp del mod modTransition">
        <pc:chgData name="Lila Otero González" userId="94b8edfa-f4b6-466e-b70b-16de3707858e" providerId="ADAL" clId="{05024959-5217-49B3-A6AD-7C6F489C34CE}" dt="2022-09-22T10:18:42.852" v="349" actId="47"/>
        <pc:sldMkLst>
          <pc:docMk/>
          <pc:sldMk cId="3067449055" sldId="320"/>
        </pc:sldMkLst>
        <pc:spChg chg="mod">
          <ac:chgData name="Lila Otero González" userId="94b8edfa-f4b6-466e-b70b-16de3707858e" providerId="ADAL" clId="{05024959-5217-49B3-A6AD-7C6F489C34CE}" dt="2022-09-22T09:11:37.492" v="322"/>
          <ac:spMkLst>
            <pc:docMk/>
            <pc:sldMk cId="3067449055" sldId="320"/>
            <ac:spMk id="2" creationId="{BA3FE3C3-219E-AA80-7066-960456A32FB9}"/>
          </ac:spMkLst>
        </pc:spChg>
        <pc:spChg chg="add del mod">
          <ac:chgData name="Lila Otero González" userId="94b8edfa-f4b6-466e-b70b-16de3707858e" providerId="ADAL" clId="{05024959-5217-49B3-A6AD-7C6F489C34CE}" dt="2022-09-22T08:29:43.760" v="319" actId="478"/>
          <ac:spMkLst>
            <pc:docMk/>
            <pc:sldMk cId="3067449055" sldId="320"/>
            <ac:spMk id="10" creationId="{AB50E259-330B-5972-9FEE-B164F4189D4C}"/>
          </ac:spMkLst>
        </pc:spChg>
      </pc:sldChg>
      <pc:sldChg chg="del modTransition">
        <pc:chgData name="Lila Otero González" userId="94b8edfa-f4b6-466e-b70b-16de3707858e" providerId="ADAL" clId="{05024959-5217-49B3-A6AD-7C6F489C34CE}" dt="2022-09-22T09:46:40.699" v="327" actId="47"/>
        <pc:sldMkLst>
          <pc:docMk/>
          <pc:sldMk cId="3778894093" sldId="321"/>
        </pc:sldMkLst>
      </pc:sldChg>
      <pc:sldChg chg="modTransition">
        <pc:chgData name="Lila Otero González" userId="94b8edfa-f4b6-466e-b70b-16de3707858e" providerId="ADAL" clId="{05024959-5217-49B3-A6AD-7C6F489C34CE}" dt="2022-09-22T07:57:47.619" v="12"/>
        <pc:sldMkLst>
          <pc:docMk/>
          <pc:sldMk cId="1279947632" sldId="322"/>
        </pc:sldMkLst>
      </pc:sldChg>
      <pc:sldChg chg="modSp mod modTransition">
        <pc:chgData name="Lila Otero González" userId="94b8edfa-f4b6-466e-b70b-16de3707858e" providerId="ADAL" clId="{05024959-5217-49B3-A6AD-7C6F489C34CE}" dt="2022-09-22T09:47:07.669" v="347" actId="20577"/>
        <pc:sldMkLst>
          <pc:docMk/>
          <pc:sldMk cId="345136984" sldId="323"/>
        </pc:sldMkLst>
        <pc:spChg chg="mod">
          <ac:chgData name="Lila Otero González" userId="94b8edfa-f4b6-466e-b70b-16de3707858e" providerId="ADAL" clId="{05024959-5217-49B3-A6AD-7C6F489C34CE}" dt="2022-09-22T09:47:07.669" v="347" actId="20577"/>
          <ac:spMkLst>
            <pc:docMk/>
            <pc:sldMk cId="345136984" sldId="323"/>
            <ac:spMk id="2" creationId="{31E39D0A-42E9-4EDB-C6B4-9A059684FA24}"/>
          </ac:spMkLst>
        </pc:spChg>
      </pc:sldChg>
      <pc:sldChg chg="addSp delSp modSp add mod">
        <pc:chgData name="Lila Otero González" userId="94b8edfa-f4b6-466e-b70b-16de3707858e" providerId="ADAL" clId="{05024959-5217-49B3-A6AD-7C6F489C34CE}" dt="2022-09-22T09:11:56.313" v="326" actId="478"/>
        <pc:sldMkLst>
          <pc:docMk/>
          <pc:sldMk cId="2818970201" sldId="324"/>
        </pc:sldMkLst>
        <pc:spChg chg="add del mod">
          <ac:chgData name="Lila Otero González" userId="94b8edfa-f4b6-466e-b70b-16de3707858e" providerId="ADAL" clId="{05024959-5217-49B3-A6AD-7C6F489C34CE}" dt="2022-09-22T09:11:56.313" v="326" actId="478"/>
          <ac:spMkLst>
            <pc:docMk/>
            <pc:sldMk cId="2818970201" sldId="324"/>
            <ac:spMk id="2" creationId="{2EF44932-34B7-08D8-1AC5-356C49E141D7}"/>
          </ac:spMkLst>
        </pc:spChg>
        <pc:spChg chg="mod">
          <ac:chgData name="Lila Otero González" userId="94b8edfa-f4b6-466e-b70b-16de3707858e" providerId="ADAL" clId="{05024959-5217-49B3-A6AD-7C6F489C34CE}" dt="2022-09-22T09:11:46.964" v="324" actId="14100"/>
          <ac:spMkLst>
            <pc:docMk/>
            <pc:sldMk cId="2818970201" sldId="324"/>
            <ac:spMk id="3" creationId="{FA513FC7-FBA1-06B4-CED1-3B189E142EC2}"/>
          </ac:spMkLst>
        </pc:spChg>
      </pc:sldChg>
      <pc:sldMasterChg chg="modSldLayout">
        <pc:chgData name="Lila Otero González" userId="94b8edfa-f4b6-466e-b70b-16de3707858e" providerId="ADAL" clId="{05024959-5217-49B3-A6AD-7C6F489C34CE}" dt="2022-09-22T07:27:32.751" v="11"/>
        <pc:sldMasterMkLst>
          <pc:docMk/>
          <pc:sldMasterMk cId="473923990" sldId="2147483648"/>
        </pc:sldMasterMkLst>
        <pc:sldLayoutChg chg="addSp delSp modSp mod">
          <pc:chgData name="Lila Otero González" userId="94b8edfa-f4b6-466e-b70b-16de3707858e" providerId="ADAL" clId="{05024959-5217-49B3-A6AD-7C6F489C34CE}" dt="2022-09-22T07:27:32.751" v="11"/>
          <pc:sldLayoutMkLst>
            <pc:docMk/>
            <pc:sldMasterMk cId="473923990" sldId="2147483648"/>
            <pc:sldLayoutMk cId="3034559236" sldId="2147483649"/>
          </pc:sldLayoutMkLst>
          <pc:spChg chg="add del mod">
            <ac:chgData name="Lila Otero González" userId="94b8edfa-f4b6-466e-b70b-16de3707858e" providerId="ADAL" clId="{05024959-5217-49B3-A6AD-7C6F489C34CE}" dt="2022-09-22T07:26:45.356" v="1"/>
            <ac:spMkLst>
              <pc:docMk/>
              <pc:sldMasterMk cId="473923990" sldId="2147483648"/>
              <pc:sldLayoutMk cId="3034559236" sldId="2147483649"/>
              <ac:spMk id="2" creationId="{3AD54A7A-3E1B-04B6-DC14-5EB24884AC19}"/>
            </ac:spMkLst>
          </pc:spChg>
          <pc:spChg chg="add del mod ord">
            <ac:chgData name="Lila Otero González" userId="94b8edfa-f4b6-466e-b70b-16de3707858e" providerId="ADAL" clId="{05024959-5217-49B3-A6AD-7C6F489C34CE}" dt="2022-09-22T07:27:32.751" v="11"/>
            <ac:spMkLst>
              <pc:docMk/>
              <pc:sldMasterMk cId="473923990" sldId="2147483648"/>
              <pc:sldLayoutMk cId="3034559236" sldId="2147483649"/>
              <ac:spMk id="4" creationId="{6325C81A-A23C-10AA-10C3-09A21E68BB62}"/>
            </ac:spMkLst>
          </pc:spChg>
          <pc:picChg chg="add del mod ord">
            <ac:chgData name="Lila Otero González" userId="94b8edfa-f4b6-466e-b70b-16de3707858e" providerId="ADAL" clId="{05024959-5217-49B3-A6AD-7C6F489C34CE}" dt="2022-09-22T07:27:32.751" v="11"/>
            <ac:picMkLst>
              <pc:docMk/>
              <pc:sldMasterMk cId="473923990" sldId="2147483648"/>
              <pc:sldLayoutMk cId="3034559236" sldId="2147483649"/>
              <ac:picMk id="3" creationId="{04E9BE00-B472-01CB-439F-14B4D5C2729D}"/>
            </ac:picMkLst>
          </pc:picChg>
          <pc:picChg chg="add del">
            <ac:chgData name="Lila Otero González" userId="94b8edfa-f4b6-466e-b70b-16de3707858e" providerId="ADAL" clId="{05024959-5217-49B3-A6AD-7C6F489C34CE}" dt="2022-09-22T07:27:30.777" v="8" actId="478"/>
            <ac:picMkLst>
              <pc:docMk/>
              <pc:sldMasterMk cId="473923990" sldId="2147483648"/>
              <pc:sldLayoutMk cId="3034559236" sldId="2147483649"/>
              <ac:picMk id="23" creationId="{84BA560E-1D66-DB34-70A0-CD5BCE4D01F4}"/>
            </ac:picMkLst>
          </pc:picChg>
        </pc:sldLayoutChg>
        <pc:sldLayoutChg chg="modSp mod">
          <pc:chgData name="Lila Otero González" userId="94b8edfa-f4b6-466e-b70b-16de3707858e" providerId="ADAL" clId="{05024959-5217-49B3-A6AD-7C6F489C34CE}" dt="2022-09-22T07:26:55.845" v="3" actId="1076"/>
          <pc:sldLayoutMkLst>
            <pc:docMk/>
            <pc:sldMasterMk cId="473923990" sldId="2147483648"/>
            <pc:sldLayoutMk cId="3476546306" sldId="2147483704"/>
          </pc:sldLayoutMkLst>
          <pc:spChg chg="mod">
            <ac:chgData name="Lila Otero González" userId="94b8edfa-f4b6-466e-b70b-16de3707858e" providerId="ADAL" clId="{05024959-5217-49B3-A6AD-7C6F489C34CE}" dt="2022-09-22T07:26:55.845" v="3" actId="1076"/>
            <ac:spMkLst>
              <pc:docMk/>
              <pc:sldMasterMk cId="473923990" sldId="2147483648"/>
              <pc:sldLayoutMk cId="3476546306" sldId="2147483704"/>
              <ac:spMk id="5" creationId="{60C0B5B8-EA7C-F86E-F1B4-2D30DDF6BFCA}"/>
            </ac:spMkLst>
          </pc:spChg>
        </pc:sldLayoutChg>
      </pc:sldMasterChg>
    </pc:docChg>
  </pc:docChgLst>
</pc:chgInfo>
</file>

<file path=ppt/comments/modernComment_10A_9F579330.xml><?xml version="1.0" encoding="utf-8"?>
<p188:cmLst xmlns:a="http://schemas.openxmlformats.org/drawingml/2006/main" xmlns:r="http://schemas.openxmlformats.org/officeDocument/2006/relationships" xmlns:p188="http://schemas.microsoft.com/office/powerpoint/2018/8/main">
  <p188:cm id="{96316050-4E1D-40E6-88E5-2F16D5E7D3BA}" authorId="{569C48E6-6517-0B2C-00E4-95B1EE442DA9}" created="2022-09-19T14:27:44.735">
    <ac:deMkLst xmlns:ac="http://schemas.microsoft.com/office/drawing/2013/main/command">
      <pc:docMk xmlns:pc="http://schemas.microsoft.com/office/powerpoint/2013/main/command"/>
      <pc:sldMk xmlns:pc="http://schemas.microsoft.com/office/powerpoint/2013/main/command" cId="2673316656" sldId="266"/>
      <ac:graphicFrameMk id="2" creationId="{63490F75-5AD2-524C-898D-1853C9565F87}"/>
    </ac:deMkLst>
    <p188:txBody>
      <a:bodyPr/>
      <a:lstStyle/>
      <a:p>
        <a:r>
          <a:rPr lang="en-US"/>
          <a:t>Use a different color, a shape or another option to mark the specific WP within the provided chart. 
An example is included for marking WP2. Please amend accordingly. </a:t>
        </a:r>
      </a:p>
    </p188:txBody>
  </p188:cm>
</p188:cmLst>
</file>

<file path=ppt/comments/modernComment_11D_46C52C0B.xml><?xml version="1.0" encoding="utf-8"?>
<p188:cmLst xmlns:a="http://schemas.openxmlformats.org/drawingml/2006/main" xmlns:r="http://schemas.openxmlformats.org/officeDocument/2006/relationships" xmlns:p188="http://schemas.microsoft.com/office/powerpoint/2018/8/main">
  <p188:cm id="{85C78BEC-0F02-4393-8828-406B07B1DF70}" authorId="{569C48E6-6517-0B2C-00E4-95B1EE442DA9}" created="2022-09-19T14:31:15.609">
    <ac:deMkLst xmlns:ac="http://schemas.microsoft.com/office/drawing/2013/main/command">
      <pc:docMk xmlns:pc="http://schemas.microsoft.com/office/powerpoint/2013/main/command"/>
      <pc:sldMk xmlns:pc="http://schemas.microsoft.com/office/powerpoint/2013/main/command" cId="1187326987" sldId="285"/>
      <ac:spMk id="2" creationId="{BC7910B4-9D86-405D-99C9-A41027A84604}"/>
    </ac:deMkLst>
    <p188:txBody>
      <a:bodyPr/>
      <a:lstStyle/>
      <a:p>
        <a:r>
          <a:rPr lang="en-US"/>
          <a:t>Fill in the table with the overview, description and follow up of deliverables. Example provided for WP2.</a:t>
        </a:r>
      </a:p>
    </p188:txBody>
  </p188:cm>
</p188:cmLst>
</file>

<file path=ppt/comments/modernComment_136_C3677CBF.xml><?xml version="1.0" encoding="utf-8"?>
<p188:cmLst xmlns:a="http://schemas.openxmlformats.org/drawingml/2006/main" xmlns:r="http://schemas.openxmlformats.org/officeDocument/2006/relationships" xmlns:p188="http://schemas.microsoft.com/office/powerpoint/2018/8/main">
  <p188:cm id="{03F83986-7FD7-4DE9-90CF-23BA0C9271D8}" authorId="{569C48E6-6517-0B2C-00E4-95B1EE442DA9}" created="2022-09-19T14:50:23.903">
    <ac:txMkLst xmlns:ac="http://schemas.microsoft.com/office/drawing/2013/main/command">
      <pc:docMk xmlns:pc="http://schemas.microsoft.com/office/powerpoint/2013/main/command"/>
      <pc:sldMk xmlns:pc="http://schemas.microsoft.com/office/powerpoint/2013/main/command" cId="3278339263" sldId="310"/>
      <ac:spMk id="5" creationId="{9475F461-B6DD-EB1E-9004-189870FCEF03}"/>
      <ac:txMk cp="0" len="10">
        <ac:context len="11" hash="1164599536"/>
      </ac:txMk>
    </ac:txMkLst>
    <p188:pos x="1826259" y="185493"/>
    <p188:txBody>
      <a:bodyPr/>
      <a:lstStyle/>
      <a:p>
        <a:r>
          <a:rPr lang="en-US"/>
          <a:t>Fill in the table with the overview, description and follow up of milestones. Example provided for WP2.</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069F6F-D286-864F-B534-7027B9AEDF06}" type="datetimeFigureOut">
              <a:rPr lang="en-GR" smtClean="0"/>
              <a:t>09/22/2022</a:t>
            </a:fld>
            <a:endParaRPr lang="en-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A1612E-6C9A-D846-A6CA-D0FF3AEA97CF}" type="slidenum">
              <a:rPr lang="en-GR" smtClean="0"/>
              <a:t>‹#›</a:t>
            </a:fld>
            <a:endParaRPr lang="en-GR"/>
          </a:p>
        </p:txBody>
      </p:sp>
    </p:spTree>
    <p:extLst>
      <p:ext uri="{BB962C8B-B14F-4D97-AF65-F5344CB8AC3E}">
        <p14:creationId xmlns:p14="http://schemas.microsoft.com/office/powerpoint/2010/main" val="3794581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Placeholder 3">
            <a:extLst>
              <a:ext uri="{FF2B5EF4-FFF2-40B4-BE49-F238E27FC236}">
                <a16:creationId xmlns:a16="http://schemas.microsoft.com/office/drawing/2014/main" id="{76D64D55-A4EB-24C9-1768-49499D469C94}"/>
              </a:ext>
            </a:extLst>
          </p:cNvPr>
          <p:cNvPicPr>
            <a:picLocks noChangeAspect="1"/>
          </p:cNvPicPr>
          <p:nvPr userDrawn="1"/>
        </p:nvPicPr>
        <p:blipFill rotWithShape="1">
          <a:blip r:embed="rId2">
            <a:duotone>
              <a:prstClr val="black"/>
              <a:schemeClr val="accent2">
                <a:tint val="45000"/>
                <a:satMod val="400000"/>
              </a:schemeClr>
            </a:duotone>
            <a:extLst>
              <a:ext uri="{28A0092B-C50C-407E-A947-70E740481C1C}">
                <a14:useLocalDpi xmlns:a14="http://schemas.microsoft.com/office/drawing/2010/main" val="0"/>
              </a:ext>
            </a:extLst>
          </a:blip>
          <a:srcRect l="25666" t="34936" r="2750" b="10446"/>
          <a:stretch/>
        </p:blipFill>
        <p:spPr>
          <a:xfrm>
            <a:off x="0" y="0"/>
            <a:ext cx="12192000" cy="6208295"/>
          </a:xfrm>
          <a:prstGeom prst="rect">
            <a:avLst/>
          </a:prstGeom>
        </p:spPr>
      </p:pic>
      <p:sp>
        <p:nvSpPr>
          <p:cNvPr id="4" name="Rectangle 3">
            <a:extLst>
              <a:ext uri="{FF2B5EF4-FFF2-40B4-BE49-F238E27FC236}">
                <a16:creationId xmlns:a16="http://schemas.microsoft.com/office/drawing/2014/main" id="{7A35681E-E312-7583-3A20-751CA810E75B}"/>
              </a:ext>
            </a:extLst>
          </p:cNvPr>
          <p:cNvSpPr/>
          <p:nvPr/>
        </p:nvSpPr>
        <p:spPr>
          <a:xfrm>
            <a:off x="11710616" y="6399160"/>
            <a:ext cx="184731" cy="369332"/>
          </a:xfrm>
          <a:prstGeom prst="rect">
            <a:avLst/>
          </a:prstGeom>
        </p:spPr>
        <p:txBody>
          <a:bodyPr wrap="none">
            <a:spAutoFit/>
          </a:bodyPr>
          <a:lstStyle/>
          <a:p>
            <a:endParaRPr lang="en-ID" dirty="0">
              <a:solidFill>
                <a:schemeClr val="bg1"/>
              </a:solidFill>
              <a:latin typeface="Font Awesome 5 Free Solid" panose="02000503000000000000" pitchFamily="50" charset="0"/>
            </a:endParaRPr>
          </a:p>
        </p:txBody>
      </p:sp>
      <p:sp>
        <p:nvSpPr>
          <p:cNvPr id="13" name="Rectangle 12">
            <a:extLst>
              <a:ext uri="{FF2B5EF4-FFF2-40B4-BE49-F238E27FC236}">
                <a16:creationId xmlns:a16="http://schemas.microsoft.com/office/drawing/2014/main" id="{87C612A5-D469-F943-A92C-24C56DFB1818}"/>
              </a:ext>
            </a:extLst>
          </p:cNvPr>
          <p:cNvSpPr/>
          <p:nvPr userDrawn="1"/>
        </p:nvSpPr>
        <p:spPr>
          <a:xfrm>
            <a:off x="575353" y="493159"/>
            <a:ext cx="11001604" cy="571513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dirty="0">
              <a:solidFill>
                <a:schemeClr val="tx1">
                  <a:lumMod val="50000"/>
                  <a:lumOff val="50000"/>
                </a:schemeClr>
              </a:solidFill>
              <a:latin typeface="Roboto" charset="0"/>
              <a:ea typeface="Roboto" charset="0"/>
              <a:cs typeface="Roboto" charset="0"/>
            </a:endParaRPr>
          </a:p>
        </p:txBody>
      </p:sp>
      <p:sp>
        <p:nvSpPr>
          <p:cNvPr id="2" name="TextBox 1">
            <a:extLst>
              <a:ext uri="{FF2B5EF4-FFF2-40B4-BE49-F238E27FC236}">
                <a16:creationId xmlns:a16="http://schemas.microsoft.com/office/drawing/2014/main" id="{55A8EA0A-DC3A-7A12-3EC4-68DA1B2506DB}"/>
              </a:ext>
            </a:extLst>
          </p:cNvPr>
          <p:cNvSpPr txBox="1"/>
          <p:nvPr userDrawn="1"/>
        </p:nvSpPr>
        <p:spPr>
          <a:xfrm>
            <a:off x="959803" y="1039748"/>
            <a:ext cx="4724400" cy="400110"/>
          </a:xfrm>
          <a:prstGeom prst="rect">
            <a:avLst/>
          </a:prstGeom>
          <a:noFill/>
        </p:spPr>
        <p:txBody>
          <a:bodyPr wrap="square" rtlCol="0">
            <a:spAutoFit/>
          </a:bodyPr>
          <a:lstStyle/>
          <a:p>
            <a:r>
              <a:rPr lang="en-US" sz="2000" b="1" dirty="0">
                <a:solidFill>
                  <a:schemeClr val="tx1">
                    <a:lumMod val="75000"/>
                    <a:lumOff val="25000"/>
                  </a:schemeClr>
                </a:solidFill>
                <a:latin typeface="Arial" panose="020B0604020202020204" pitchFamily="34" charset="0"/>
                <a:cs typeface="Arial" panose="020B0604020202020204" pitchFamily="34" charset="0"/>
              </a:rPr>
              <a:t>WP OVERVIEW</a:t>
            </a:r>
            <a:endParaRPr lang="en-ID" sz="20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8CFC6C9-D924-BD80-4515-67B459C085B1}"/>
              </a:ext>
            </a:extLst>
          </p:cNvPr>
          <p:cNvSpPr txBox="1"/>
          <p:nvPr userDrawn="1"/>
        </p:nvSpPr>
        <p:spPr>
          <a:xfrm>
            <a:off x="959803" y="2221129"/>
            <a:ext cx="4027286" cy="3370666"/>
          </a:xfrm>
          <a:prstGeom prst="rect">
            <a:avLst/>
          </a:prstGeom>
          <a:noFill/>
        </p:spPr>
        <p:txBody>
          <a:bodyPr wrap="square" rtlCol="0">
            <a:spAutoFit/>
          </a:bodyPr>
          <a:lstStyle/>
          <a:p>
            <a:pPr>
              <a:lnSpc>
                <a:spcPct val="150000"/>
              </a:lnSpc>
            </a:pPr>
            <a:r>
              <a:rPr lang="en-US" sz="1600" dirty="0">
                <a:solidFill>
                  <a:srgbClr val="327B97"/>
                </a:solidFill>
                <a:latin typeface="Arial" panose="020B0604020202020204" pitchFamily="34" charset="0"/>
                <a:cs typeface="Arial" panose="020B0604020202020204" pitchFamily="34" charset="0"/>
              </a:rPr>
              <a:t>Title:</a:t>
            </a:r>
            <a:endParaRPr lang="en-GR" sz="1600" dirty="0">
              <a:solidFill>
                <a:srgbClr val="327B97"/>
              </a:solidFill>
              <a:latin typeface="Arial" panose="020B0604020202020204" pitchFamily="34" charset="0"/>
              <a:cs typeface="Arial" panose="020B0604020202020204" pitchFamily="34" charset="0"/>
            </a:endParaRPr>
          </a:p>
          <a:p>
            <a:pPr fontAlgn="t">
              <a:lnSpc>
                <a:spcPct val="150000"/>
              </a:lnSpc>
            </a:pPr>
            <a:endParaRPr lang="en-US" sz="1600" dirty="0">
              <a:solidFill>
                <a:schemeClr val="accent2">
                  <a:lumMod val="50000"/>
                </a:schemeClr>
              </a:solidFill>
              <a:latin typeface="Arial" panose="020B0604020202020204" pitchFamily="34" charset="0"/>
              <a:cs typeface="Arial" panose="020B0604020202020204" pitchFamily="34" charset="0"/>
            </a:endParaRPr>
          </a:p>
          <a:p>
            <a:pPr fontAlgn="t">
              <a:lnSpc>
                <a:spcPct val="150000"/>
              </a:lnSpc>
            </a:pPr>
            <a:r>
              <a:rPr lang="en-US" sz="1600" dirty="0">
                <a:solidFill>
                  <a:schemeClr val="accent2">
                    <a:lumMod val="50000"/>
                  </a:schemeClr>
                </a:solidFill>
                <a:latin typeface="Arial" panose="020B0604020202020204" pitchFamily="34" charset="0"/>
                <a:cs typeface="Arial" panose="020B0604020202020204" pitchFamily="34" charset="0"/>
              </a:rPr>
              <a:t>WP Leader:</a:t>
            </a:r>
            <a:endParaRPr lang="en-GR" sz="1600" dirty="0">
              <a:solidFill>
                <a:schemeClr val="accent2">
                  <a:lumMod val="50000"/>
                </a:schemeClr>
              </a:solidFill>
              <a:latin typeface="Arial" panose="020B0604020202020204" pitchFamily="34" charset="0"/>
              <a:cs typeface="Arial" panose="020B0604020202020204" pitchFamily="34" charset="0"/>
            </a:endParaRPr>
          </a:p>
          <a:p>
            <a:pPr fontAlgn="t">
              <a:lnSpc>
                <a:spcPct val="150000"/>
              </a:lnSpc>
            </a:pPr>
            <a:endParaRPr lang="en-US" sz="1600" dirty="0">
              <a:solidFill>
                <a:schemeClr val="accent2">
                  <a:lumMod val="50000"/>
                </a:schemeClr>
              </a:solidFill>
              <a:latin typeface="Arial" panose="020B0604020202020204" pitchFamily="34" charset="0"/>
              <a:cs typeface="Arial" panose="020B0604020202020204" pitchFamily="34" charset="0"/>
            </a:endParaRPr>
          </a:p>
          <a:p>
            <a:pPr fontAlgn="t">
              <a:lnSpc>
                <a:spcPct val="150000"/>
              </a:lnSpc>
            </a:pPr>
            <a:r>
              <a:rPr lang="en-US" sz="1600" dirty="0">
                <a:solidFill>
                  <a:schemeClr val="accent2">
                    <a:lumMod val="50000"/>
                  </a:schemeClr>
                </a:solidFill>
                <a:latin typeface="Arial" panose="020B0604020202020204" pitchFamily="34" charset="0"/>
                <a:cs typeface="Arial" panose="020B0604020202020204" pitchFamily="34" charset="0"/>
              </a:rPr>
              <a:t>WP participants:</a:t>
            </a:r>
            <a:endParaRPr lang="en-GR" sz="1600" dirty="0">
              <a:solidFill>
                <a:schemeClr val="accent2">
                  <a:lumMod val="50000"/>
                </a:schemeClr>
              </a:solidFill>
              <a:latin typeface="Arial" panose="020B0604020202020204" pitchFamily="34" charset="0"/>
              <a:cs typeface="Arial" panose="020B0604020202020204" pitchFamily="34" charset="0"/>
            </a:endParaRPr>
          </a:p>
          <a:p>
            <a:pPr fontAlgn="t">
              <a:lnSpc>
                <a:spcPct val="150000"/>
              </a:lnSpc>
            </a:pPr>
            <a:endParaRPr lang="en-US" sz="1600" dirty="0">
              <a:solidFill>
                <a:schemeClr val="accent2">
                  <a:lumMod val="50000"/>
                </a:schemeClr>
              </a:solidFill>
              <a:latin typeface="Arial" panose="020B0604020202020204" pitchFamily="34" charset="0"/>
              <a:cs typeface="Arial" panose="020B0604020202020204" pitchFamily="34" charset="0"/>
            </a:endParaRPr>
          </a:p>
          <a:p>
            <a:pPr fontAlgn="t">
              <a:lnSpc>
                <a:spcPct val="150000"/>
              </a:lnSpc>
            </a:pPr>
            <a:r>
              <a:rPr lang="en-US" sz="1600" dirty="0">
                <a:solidFill>
                  <a:schemeClr val="accent2">
                    <a:lumMod val="50000"/>
                  </a:schemeClr>
                </a:solidFill>
                <a:latin typeface="Arial" panose="020B0604020202020204" pitchFamily="34" charset="0"/>
                <a:cs typeface="Arial" panose="020B0604020202020204" pitchFamily="34" charset="0"/>
              </a:rPr>
              <a:t>Duration:</a:t>
            </a:r>
            <a:endParaRPr lang="en-GR" sz="1600" dirty="0">
              <a:solidFill>
                <a:schemeClr val="accent2">
                  <a:lumMod val="50000"/>
                </a:schemeClr>
              </a:solidFill>
              <a:latin typeface="Arial" panose="020B0604020202020204" pitchFamily="34" charset="0"/>
              <a:cs typeface="Arial" panose="020B0604020202020204" pitchFamily="34" charset="0"/>
            </a:endParaRPr>
          </a:p>
          <a:p>
            <a:pPr>
              <a:lnSpc>
                <a:spcPct val="150000"/>
              </a:lnSpc>
            </a:pPr>
            <a:endParaRPr lang="en-US" sz="1600" dirty="0">
              <a:solidFill>
                <a:schemeClr val="accent2">
                  <a:lumMod val="50000"/>
                </a:schemeClr>
              </a:solidFill>
              <a:latin typeface="Arial" panose="020B0604020202020204" pitchFamily="34" charset="0"/>
              <a:cs typeface="Arial" panose="020B0604020202020204" pitchFamily="34" charset="0"/>
            </a:endParaRPr>
          </a:p>
          <a:p>
            <a:pPr>
              <a:lnSpc>
                <a:spcPct val="150000"/>
              </a:lnSpc>
            </a:pPr>
            <a:r>
              <a:rPr lang="en-US" sz="1600" dirty="0">
                <a:solidFill>
                  <a:schemeClr val="accent2">
                    <a:lumMod val="50000"/>
                  </a:schemeClr>
                </a:solidFill>
                <a:latin typeface="Arial" panose="020B0604020202020204" pitchFamily="34" charset="0"/>
                <a:cs typeface="Arial" panose="020B0604020202020204" pitchFamily="34" charset="0"/>
              </a:rPr>
              <a:t>Total effort in PMs:</a:t>
            </a:r>
            <a:endParaRPr lang="en-GR" sz="1600" dirty="0">
              <a:solidFill>
                <a:schemeClr val="accent2">
                  <a:lumMod val="50000"/>
                </a:schemeClr>
              </a:solidFill>
              <a:latin typeface="Arial" panose="020B0604020202020204" pitchFamily="34" charset="0"/>
              <a:cs typeface="Arial" panose="020B0604020202020204" pitchFamily="34" charset="0"/>
            </a:endParaRPr>
          </a:p>
        </p:txBody>
      </p:sp>
      <p:graphicFrame>
        <p:nvGraphicFramePr>
          <p:cNvPr id="5" name="Tabla 6">
            <a:extLst>
              <a:ext uri="{FF2B5EF4-FFF2-40B4-BE49-F238E27FC236}">
                <a16:creationId xmlns:a16="http://schemas.microsoft.com/office/drawing/2014/main" id="{EB15428B-5213-1247-D53A-B0EF7B9124D9}"/>
              </a:ext>
            </a:extLst>
          </p:cNvPr>
          <p:cNvGraphicFramePr>
            <a:graphicFrameLocks/>
          </p:cNvGraphicFramePr>
          <p:nvPr userDrawn="1">
            <p:extLst>
              <p:ext uri="{D42A27DB-BD31-4B8C-83A1-F6EECF244321}">
                <p14:modId xmlns:p14="http://schemas.microsoft.com/office/powerpoint/2010/main" val="440387596"/>
              </p:ext>
            </p:extLst>
          </p:nvPr>
        </p:nvGraphicFramePr>
        <p:xfrm>
          <a:off x="5173579" y="1037038"/>
          <a:ext cx="5846216" cy="5021680"/>
        </p:xfrm>
        <a:graphic>
          <a:graphicData uri="http://schemas.openxmlformats.org/drawingml/2006/table">
            <a:tbl>
              <a:tblPr firstRow="1" bandRow="1">
                <a:tableStyleId>{72833802-FEF1-4C79-8D5D-14CF1EAF98D9}</a:tableStyleId>
              </a:tblPr>
              <a:tblGrid>
                <a:gridCol w="3148788">
                  <a:extLst>
                    <a:ext uri="{9D8B030D-6E8A-4147-A177-3AD203B41FA5}">
                      <a16:colId xmlns:a16="http://schemas.microsoft.com/office/drawing/2014/main" val="515924905"/>
                    </a:ext>
                  </a:extLst>
                </a:gridCol>
                <a:gridCol w="2697428">
                  <a:extLst>
                    <a:ext uri="{9D8B030D-6E8A-4147-A177-3AD203B41FA5}">
                      <a16:colId xmlns:a16="http://schemas.microsoft.com/office/drawing/2014/main" val="3198475857"/>
                    </a:ext>
                  </a:extLst>
                </a:gridCol>
              </a:tblGrid>
              <a:tr h="381485">
                <a:tc>
                  <a:txBody>
                    <a:bodyPr/>
                    <a:lstStyle/>
                    <a:p>
                      <a:pPr algn="ctr"/>
                      <a:r>
                        <a:rPr lang="en-US" noProof="0" dirty="0">
                          <a:solidFill>
                            <a:schemeClr val="bg1"/>
                          </a:solidFill>
                          <a:highlight>
                            <a:srgbClr val="63AECB"/>
                          </a:highlight>
                          <a:latin typeface="Arial" panose="020B0604020202020204" pitchFamily="34" charset="0"/>
                          <a:cs typeface="Arial" panose="020B0604020202020204" pitchFamily="34" charset="0"/>
                        </a:rPr>
                        <a:t>Partner</a:t>
                      </a:r>
                    </a:p>
                  </a:txBody>
                  <a:tcPr anchor="ctr">
                    <a:lnL w="6350" cap="flat" cmpd="sng" algn="ctr">
                      <a:noFill/>
                      <a:prstDash val="solid"/>
                      <a:miter lim="800000"/>
                    </a:lnL>
                    <a:lnR w="6350" cap="flat" cmpd="sng" algn="ctr">
                      <a:solidFill>
                        <a:schemeClr val="accent2">
                          <a:lumMod val="50000"/>
                        </a:schemeClr>
                      </a:solidFill>
                      <a:prstDash val="solid"/>
                      <a:round/>
                      <a:headEnd type="none" w="med" len="med"/>
                      <a:tailEnd type="none" w="med" len="med"/>
                    </a:lnR>
                    <a:lnT w="6350" cap="flat" cmpd="sng" algn="ctr">
                      <a:noFill/>
                      <a:prstDash val="solid"/>
                      <a:miter lim="800000"/>
                    </a:lnT>
                    <a:lnB w="6350" cap="flat" cmpd="sng" algn="ctr">
                      <a:solidFill>
                        <a:schemeClr val="accent2">
                          <a:lumMod val="50000"/>
                        </a:schemeClr>
                      </a:solidFill>
                      <a:prstDash val="solid"/>
                      <a:round/>
                      <a:headEnd type="none" w="med" len="med"/>
                      <a:tailEnd type="none" w="med" len="med"/>
                    </a:lnB>
                    <a:lnTlToBr w="12700" cmpd="sng">
                      <a:noFill/>
                      <a:prstDash val="solid"/>
                    </a:lnTlToBr>
                    <a:lnBlToTr w="12700" cmpd="sng">
                      <a:noFill/>
                      <a:prstDash val="solid"/>
                    </a:lnBlToTr>
                    <a:solidFill>
                      <a:srgbClr val="63AECB"/>
                    </a:solidFill>
                  </a:tcPr>
                </a:tc>
                <a:tc>
                  <a:txBody>
                    <a:bodyPr/>
                    <a:lstStyle/>
                    <a:p>
                      <a:pPr algn="ctr"/>
                      <a:r>
                        <a:rPr lang="en-US" noProof="0" dirty="0">
                          <a:solidFill>
                            <a:schemeClr val="bg1"/>
                          </a:solidFill>
                          <a:highlight>
                            <a:srgbClr val="63AECB"/>
                          </a:highlight>
                          <a:latin typeface="Arial" panose="020B0604020202020204" pitchFamily="34" charset="0"/>
                          <a:cs typeface="Arial" panose="020B0604020202020204" pitchFamily="34" charset="0"/>
                        </a:rPr>
                        <a:t>Effort per partner</a:t>
                      </a:r>
                    </a:p>
                  </a:txBody>
                  <a:tcPr anchor="ctr">
                    <a:lnL w="6350" cap="flat" cmpd="sng" algn="ctr">
                      <a:solidFill>
                        <a:schemeClr val="accent2">
                          <a:lumMod val="50000"/>
                        </a:schemeClr>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solidFill>
                        <a:schemeClr val="accent2">
                          <a:lumMod val="50000"/>
                        </a:schemeClr>
                      </a:solidFill>
                      <a:prstDash val="solid"/>
                      <a:round/>
                      <a:headEnd type="none" w="med" len="med"/>
                      <a:tailEnd type="none" w="med" len="med"/>
                    </a:lnB>
                    <a:lnTlToBr w="12700" cmpd="sng">
                      <a:noFill/>
                      <a:prstDash val="solid"/>
                    </a:lnTlToBr>
                    <a:lnBlToTr w="12700" cmpd="sng">
                      <a:noFill/>
                      <a:prstDash val="solid"/>
                    </a:lnBlToTr>
                    <a:solidFill>
                      <a:srgbClr val="63AECB"/>
                    </a:solidFill>
                  </a:tcPr>
                </a:tc>
                <a:extLst>
                  <a:ext uri="{0D108BD9-81ED-4DB2-BD59-A6C34878D82A}">
                    <a16:rowId xmlns:a16="http://schemas.microsoft.com/office/drawing/2014/main" val="621473569"/>
                  </a:ext>
                </a:extLst>
              </a:tr>
              <a:tr h="381485">
                <a:tc>
                  <a:txBody>
                    <a:bodyPr/>
                    <a:lstStyle/>
                    <a:p>
                      <a:pPr algn="ctr"/>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nchor="ctr">
                    <a:lnL w="6350" cap="flat" cmpd="sng" algn="ctr">
                      <a:noFill/>
                      <a:prstDash val="solid"/>
                      <a:miter lim="800000"/>
                    </a:lnL>
                    <a:lnR w="6350" cap="flat" cmpd="sng" algn="ctr">
                      <a:solidFill>
                        <a:schemeClr val="accent2">
                          <a:lumMod val="50000"/>
                        </a:schemeClr>
                      </a:solidFill>
                      <a:prstDash val="solid"/>
                      <a:round/>
                      <a:headEnd type="none" w="med" len="med"/>
                      <a:tailEnd type="none" w="med" len="med"/>
                    </a:lnR>
                    <a:lnT w="6350" cap="flat" cmpd="sng" algn="ctr">
                      <a:solidFill>
                        <a:schemeClr val="accent2">
                          <a:lumMod val="50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nchor="ctr">
                    <a:lnL w="6350" cap="flat" cmpd="sng" algn="ctr">
                      <a:solidFill>
                        <a:schemeClr val="accent2">
                          <a:lumMod val="50000"/>
                        </a:schemeClr>
                      </a:solidFill>
                      <a:prstDash val="solid"/>
                      <a:round/>
                      <a:headEnd type="none" w="med" len="med"/>
                      <a:tailEnd type="none" w="med" len="med"/>
                    </a:lnL>
                    <a:lnR w="6350" cap="flat" cmpd="sng" algn="ctr">
                      <a:noFill/>
                      <a:prstDash val="solid"/>
                      <a:miter lim="800000"/>
                    </a:lnR>
                    <a:lnT w="6350" cap="flat" cmpd="sng" algn="ctr">
                      <a:solidFill>
                        <a:schemeClr val="accent2">
                          <a:lumMod val="50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50557360"/>
                  </a:ext>
                </a:extLst>
              </a:tr>
              <a:tr h="425871">
                <a:tc>
                  <a:txBody>
                    <a:bodyPr/>
                    <a:lstStyle/>
                    <a:p>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noFill/>
                      <a:prstDash val="solid"/>
                      <a:miter lim="800000"/>
                    </a:lnL>
                    <a:lnR w="6350" cap="flat" cmpd="sng" algn="ctr">
                      <a:solidFill>
                        <a:schemeClr val="accent2">
                          <a:lumMod val="50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solidFill>
                        <a:schemeClr val="accent2">
                          <a:lumMod val="50000"/>
                        </a:schemeClr>
                      </a:solidFill>
                      <a:prstDash val="solid"/>
                      <a:round/>
                      <a:headEnd type="none" w="med" len="med"/>
                      <a:tailEnd type="none" w="med" len="med"/>
                    </a:lnL>
                    <a:lnR w="6350" cap="flat" cmpd="sng" algn="ctr">
                      <a:noFill/>
                      <a:prstDash val="solid"/>
                      <a:miter lim="800000"/>
                    </a:lnR>
                    <a:lnT w="6350" cap="flat" cmpd="sng" algn="ctr">
                      <a:solidFill>
                        <a:schemeClr val="bg1">
                          <a:lumMod val="95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2156403"/>
                  </a:ext>
                </a:extLst>
              </a:tr>
              <a:tr h="425871">
                <a:tc>
                  <a:txBody>
                    <a:bodyPr/>
                    <a:lstStyle/>
                    <a:p>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noFill/>
                      <a:prstDash val="solid"/>
                      <a:miter lim="800000"/>
                    </a:lnL>
                    <a:lnR w="6350" cap="flat" cmpd="sng" algn="ctr">
                      <a:solidFill>
                        <a:schemeClr val="accent2">
                          <a:lumMod val="5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solidFill>
                        <a:schemeClr val="accent2">
                          <a:lumMod val="50000"/>
                        </a:schemeClr>
                      </a:solidFill>
                      <a:prstDash val="solid"/>
                      <a:round/>
                      <a:headEnd type="none" w="med" len="med"/>
                      <a:tailEnd type="none" w="med" len="med"/>
                    </a:lnL>
                    <a:lnR w="6350" cap="flat" cmpd="sng" algn="ctr">
                      <a:noFill/>
                      <a:prstDash val="solid"/>
                      <a:miter lim="800000"/>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52536533"/>
                  </a:ext>
                </a:extLst>
              </a:tr>
              <a:tr h="425871">
                <a:tc>
                  <a:txBody>
                    <a:bodyPr/>
                    <a:lstStyle/>
                    <a:p>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noFill/>
                      <a:prstDash val="solid"/>
                      <a:miter lim="800000"/>
                    </a:lnL>
                    <a:lnR w="6350" cap="flat" cmpd="sng" algn="ctr">
                      <a:solidFill>
                        <a:schemeClr val="accent2">
                          <a:lumMod val="5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solidFill>
                        <a:schemeClr val="accent2">
                          <a:lumMod val="50000"/>
                        </a:schemeClr>
                      </a:solidFill>
                      <a:prstDash val="solid"/>
                      <a:round/>
                      <a:headEnd type="none" w="med" len="med"/>
                      <a:tailEnd type="none" w="med" len="med"/>
                    </a:lnL>
                    <a:lnR w="6350" cap="flat" cmpd="sng" algn="ctr">
                      <a:noFill/>
                      <a:prstDash val="solid"/>
                      <a:miter lim="800000"/>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773143"/>
                  </a:ext>
                </a:extLst>
              </a:tr>
              <a:tr h="425871">
                <a:tc>
                  <a:txBody>
                    <a:bodyPr/>
                    <a:lstStyle/>
                    <a:p>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noFill/>
                      <a:prstDash val="solid"/>
                      <a:miter lim="800000"/>
                    </a:lnL>
                    <a:lnR w="6350" cap="flat" cmpd="sng" algn="ctr">
                      <a:solidFill>
                        <a:schemeClr val="accent2">
                          <a:lumMod val="5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solidFill>
                        <a:schemeClr val="accent2">
                          <a:lumMod val="50000"/>
                        </a:schemeClr>
                      </a:solidFill>
                      <a:prstDash val="solid"/>
                      <a:round/>
                      <a:headEnd type="none" w="med" len="med"/>
                      <a:tailEnd type="none" w="med" len="med"/>
                    </a:lnL>
                    <a:lnR w="6350" cap="flat" cmpd="sng" algn="ctr">
                      <a:noFill/>
                      <a:prstDash val="solid"/>
                      <a:miter lim="800000"/>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21119825"/>
                  </a:ext>
                </a:extLst>
              </a:tr>
              <a:tr h="425871">
                <a:tc>
                  <a:txBody>
                    <a:bodyPr/>
                    <a:lstStyle/>
                    <a:p>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noFill/>
                      <a:prstDash val="solid"/>
                      <a:miter lim="800000"/>
                    </a:lnL>
                    <a:lnR w="6350" cap="flat" cmpd="sng" algn="ctr">
                      <a:solidFill>
                        <a:schemeClr val="accent2">
                          <a:lumMod val="5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solidFill>
                        <a:schemeClr val="accent2">
                          <a:lumMod val="50000"/>
                        </a:schemeClr>
                      </a:solidFill>
                      <a:prstDash val="solid"/>
                      <a:round/>
                      <a:headEnd type="none" w="med" len="med"/>
                      <a:tailEnd type="none" w="med" len="med"/>
                    </a:lnL>
                    <a:lnR w="6350" cap="flat" cmpd="sng" algn="ctr">
                      <a:noFill/>
                      <a:prstDash val="solid"/>
                      <a:miter lim="800000"/>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31359246"/>
                  </a:ext>
                </a:extLst>
              </a:tr>
              <a:tr h="425871">
                <a:tc>
                  <a:txBody>
                    <a:bodyPr/>
                    <a:lstStyle/>
                    <a:p>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noFill/>
                      <a:prstDash val="solid"/>
                      <a:miter lim="800000"/>
                    </a:lnL>
                    <a:lnR w="6350" cap="flat" cmpd="sng" algn="ctr">
                      <a:solidFill>
                        <a:schemeClr val="accent2">
                          <a:lumMod val="5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solidFill>
                        <a:schemeClr val="accent2">
                          <a:lumMod val="50000"/>
                        </a:schemeClr>
                      </a:solidFill>
                      <a:prstDash val="solid"/>
                      <a:round/>
                      <a:headEnd type="none" w="med" len="med"/>
                      <a:tailEnd type="none" w="med" len="med"/>
                    </a:lnL>
                    <a:lnR w="6350" cap="flat" cmpd="sng" algn="ctr">
                      <a:noFill/>
                      <a:prstDash val="solid"/>
                      <a:miter lim="800000"/>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30266031"/>
                  </a:ext>
                </a:extLst>
              </a:tr>
              <a:tr h="425871">
                <a:tc>
                  <a:txBody>
                    <a:bodyPr/>
                    <a:lstStyle/>
                    <a:p>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noFill/>
                      <a:prstDash val="solid"/>
                      <a:miter lim="800000"/>
                    </a:lnL>
                    <a:lnR w="6350" cap="flat" cmpd="sng" algn="ctr">
                      <a:solidFill>
                        <a:schemeClr val="accent2">
                          <a:lumMod val="5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solidFill>
                        <a:schemeClr val="accent2">
                          <a:lumMod val="50000"/>
                        </a:schemeClr>
                      </a:solidFill>
                      <a:prstDash val="solid"/>
                      <a:round/>
                      <a:headEnd type="none" w="med" len="med"/>
                      <a:tailEnd type="none" w="med" len="med"/>
                    </a:lnL>
                    <a:lnR w="6350" cap="flat" cmpd="sng" algn="ctr">
                      <a:noFill/>
                      <a:prstDash val="solid"/>
                      <a:miter lim="800000"/>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42420184"/>
                  </a:ext>
                </a:extLst>
              </a:tr>
              <a:tr h="425871">
                <a:tc>
                  <a:txBody>
                    <a:bodyPr/>
                    <a:lstStyle/>
                    <a:p>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noFill/>
                      <a:prstDash val="solid"/>
                      <a:miter lim="800000"/>
                    </a:lnL>
                    <a:lnR w="6350" cap="flat" cmpd="sng" algn="ctr">
                      <a:solidFill>
                        <a:schemeClr val="accent2">
                          <a:lumMod val="5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solidFill>
                        <a:schemeClr val="accent2">
                          <a:lumMod val="50000"/>
                        </a:schemeClr>
                      </a:solidFill>
                      <a:prstDash val="solid"/>
                      <a:round/>
                      <a:headEnd type="none" w="med" len="med"/>
                      <a:tailEnd type="none" w="med" len="med"/>
                    </a:lnL>
                    <a:lnR w="6350" cap="flat" cmpd="sng" algn="ctr">
                      <a:noFill/>
                      <a:prstDash val="solid"/>
                      <a:miter lim="800000"/>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66280564"/>
                  </a:ext>
                </a:extLst>
              </a:tr>
              <a:tr h="425871">
                <a:tc>
                  <a:txBody>
                    <a:bodyPr/>
                    <a:lstStyle/>
                    <a:p>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noFill/>
                      <a:prstDash val="solid"/>
                      <a:miter lim="800000"/>
                    </a:lnL>
                    <a:lnR w="6350" cap="flat" cmpd="sng" algn="ctr">
                      <a:solidFill>
                        <a:schemeClr val="accent2">
                          <a:lumMod val="5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solidFill>
                        <a:schemeClr val="accent2">
                          <a:lumMod val="50000"/>
                        </a:schemeClr>
                      </a:solidFill>
                      <a:prstDash val="solid"/>
                      <a:round/>
                      <a:headEnd type="none" w="med" len="med"/>
                      <a:tailEnd type="none" w="med" len="med"/>
                    </a:lnL>
                    <a:lnR w="6350" cap="flat" cmpd="sng" algn="ctr">
                      <a:noFill/>
                      <a:prstDash val="solid"/>
                      <a:miter lim="800000"/>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698173153"/>
                  </a:ext>
                </a:extLst>
              </a:tr>
              <a:tr h="425871">
                <a:tc>
                  <a:txBody>
                    <a:bodyPr/>
                    <a:lstStyle/>
                    <a:p>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noFill/>
                      <a:prstDash val="solid"/>
                      <a:miter lim="800000"/>
                    </a:lnL>
                    <a:lnR w="6350" cap="flat" cmpd="sng" algn="ctr">
                      <a:solidFill>
                        <a:schemeClr val="accent2">
                          <a:lumMod val="5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lumMod val="85000"/>
                      </a:schemeClr>
                    </a:solidFill>
                  </a:tcPr>
                </a:tc>
                <a:tc>
                  <a:txBody>
                    <a:bodyPr/>
                    <a:lstStyle/>
                    <a:p>
                      <a:pPr algn="r"/>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solidFill>
                        <a:schemeClr val="accent2">
                          <a:lumMod val="50000"/>
                        </a:schemeClr>
                      </a:solidFill>
                      <a:prstDash val="solid"/>
                      <a:round/>
                      <a:headEnd type="none" w="med" len="med"/>
                      <a:tailEnd type="none" w="med" len="med"/>
                    </a:lnL>
                    <a:lnR w="6350" cap="flat" cmpd="sng" algn="ctr">
                      <a:noFill/>
                      <a:prstDash val="solid"/>
                      <a:miter lim="800000"/>
                    </a:lnR>
                    <a:lnT w="6350"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625010117"/>
                  </a:ext>
                </a:extLst>
              </a:tr>
            </a:tbl>
          </a:graphicData>
        </a:graphic>
      </p:graphicFrame>
    </p:spTree>
    <p:extLst>
      <p:ext uri="{BB962C8B-B14F-4D97-AF65-F5344CB8AC3E}">
        <p14:creationId xmlns:p14="http://schemas.microsoft.com/office/powerpoint/2010/main" val="1314256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282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612804" y="753980"/>
            <a:ext cx="10980937" cy="55779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TextBox 4">
            <a:extLst>
              <a:ext uri="{FF2B5EF4-FFF2-40B4-BE49-F238E27FC236}">
                <a16:creationId xmlns:a16="http://schemas.microsoft.com/office/drawing/2014/main" id="{28E45E99-6924-92EF-4BA9-A2755B782082}"/>
              </a:ext>
            </a:extLst>
          </p:cNvPr>
          <p:cNvSpPr txBox="1"/>
          <p:nvPr userDrawn="1"/>
        </p:nvSpPr>
        <p:spPr>
          <a:xfrm>
            <a:off x="612804" y="1098701"/>
            <a:ext cx="10980937" cy="400110"/>
          </a:xfrm>
          <a:prstGeom prst="rect">
            <a:avLst/>
          </a:prstGeom>
          <a:noFill/>
        </p:spPr>
        <p:txBody>
          <a:bodyPr wrap="square" rtlCol="0">
            <a:spAutoFit/>
          </a:bodyPr>
          <a:lstStyle/>
          <a:p>
            <a:pPr algn="ctr"/>
            <a:r>
              <a:rPr lang="en-US" sz="2000" b="1" dirty="0">
                <a:solidFill>
                  <a:schemeClr val="tx1">
                    <a:lumMod val="75000"/>
                    <a:lumOff val="25000"/>
                  </a:schemeClr>
                </a:solidFill>
                <a:latin typeface="Arial" panose="020B0604020202020204" pitchFamily="34" charset="0"/>
                <a:cs typeface="Arial" panose="020B0604020202020204" pitchFamily="34" charset="0"/>
              </a:rPr>
              <a:t>POSITIONING IN THE PROJECT​</a:t>
            </a:r>
            <a:endParaRPr lang="en-ID" sz="2000" b="1"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5666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612804" y="753980"/>
            <a:ext cx="10980937" cy="55779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Picture Placeholder 2">
            <a:extLst>
              <a:ext uri="{FF2B5EF4-FFF2-40B4-BE49-F238E27FC236}">
                <a16:creationId xmlns:a16="http://schemas.microsoft.com/office/drawing/2014/main" id="{2176D90B-FE53-4D5C-BE9D-99B5ACC4DE53}"/>
              </a:ext>
            </a:extLst>
          </p:cNvPr>
          <p:cNvSpPr>
            <a:spLocks noGrp="1"/>
          </p:cNvSpPr>
          <p:nvPr>
            <p:ph type="pic" sz="quarter" idx="10"/>
          </p:nvPr>
        </p:nvSpPr>
        <p:spPr>
          <a:xfrm>
            <a:off x="612804" y="753980"/>
            <a:ext cx="10980937" cy="5577901"/>
          </a:xfrm>
        </p:spPr>
        <p:txBody>
          <a:bodyPr/>
          <a:lstStyle/>
          <a:p>
            <a:endParaRPr lang="en-ID" dirty="0"/>
          </a:p>
        </p:txBody>
      </p:sp>
    </p:spTree>
    <p:extLst>
      <p:ext uri="{BB962C8B-B14F-4D97-AF65-F5344CB8AC3E}">
        <p14:creationId xmlns:p14="http://schemas.microsoft.com/office/powerpoint/2010/main" val="37858472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0" y="689316"/>
            <a:ext cx="12192000" cy="562707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Arrow: Right 16">
            <a:extLst>
              <a:ext uri="{FF2B5EF4-FFF2-40B4-BE49-F238E27FC236}">
                <a16:creationId xmlns:a16="http://schemas.microsoft.com/office/drawing/2014/main" id="{3D7A55D4-0E9E-A593-FAE4-0DE42D820F10}"/>
              </a:ext>
            </a:extLst>
          </p:cNvPr>
          <p:cNvSpPr/>
          <p:nvPr userDrawn="1"/>
        </p:nvSpPr>
        <p:spPr>
          <a:xfrm rot="660000">
            <a:off x="1698515" y="3994104"/>
            <a:ext cx="11458980" cy="704850"/>
          </a:xfrm>
          <a:prstGeom prst="rightArrow">
            <a:avLst/>
          </a:prstGeom>
          <a:solidFill>
            <a:srgbClr val="00ACB8"/>
          </a:solidFill>
          <a:ln>
            <a:noFill/>
          </a:ln>
          <a:effectLst>
            <a:outerShdw blurRad="44450" dist="27940" dir="5400000" algn="ctr">
              <a:srgbClr val="000000">
                <a:alpha val="32000"/>
              </a:srgbClr>
            </a:outerShdw>
          </a:effectLst>
          <a:scene3d>
            <a:camera prst="isometricTopUp"/>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4" name="Group 3">
            <a:extLst>
              <a:ext uri="{FF2B5EF4-FFF2-40B4-BE49-F238E27FC236}">
                <a16:creationId xmlns:a16="http://schemas.microsoft.com/office/drawing/2014/main" id="{F7786D07-C2A8-74BA-CB31-2A056EA0CFA4}"/>
              </a:ext>
            </a:extLst>
          </p:cNvPr>
          <p:cNvGrpSpPr/>
          <p:nvPr userDrawn="1"/>
        </p:nvGrpSpPr>
        <p:grpSpPr>
          <a:xfrm rot="648920">
            <a:off x="2765469" y="3922851"/>
            <a:ext cx="9372598" cy="552451"/>
            <a:chOff x="2076452" y="3895724"/>
            <a:chExt cx="9372598" cy="552451"/>
          </a:xfrm>
          <a:scene3d>
            <a:camera prst="isometricTopUp"/>
            <a:lightRig rig="threePt" dir="t"/>
          </a:scene3d>
        </p:grpSpPr>
        <p:sp>
          <p:nvSpPr>
            <p:cNvPr id="5" name="Arrow: Chevron 3">
              <a:extLst>
                <a:ext uri="{FF2B5EF4-FFF2-40B4-BE49-F238E27FC236}">
                  <a16:creationId xmlns:a16="http://schemas.microsoft.com/office/drawing/2014/main" id="{B0976FF0-3677-6012-422E-A1C5C0C4D918}"/>
                </a:ext>
              </a:extLst>
            </p:cNvPr>
            <p:cNvSpPr/>
            <p:nvPr/>
          </p:nvSpPr>
          <p:spPr>
            <a:xfrm>
              <a:off x="2076452" y="3895724"/>
              <a:ext cx="1514475" cy="552450"/>
            </a:xfrm>
            <a:prstGeom prst="chevron">
              <a:avLst/>
            </a:prstGeom>
            <a:solidFill>
              <a:srgbClr val="AED5E4"/>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7" name="Arrow: Chevron 6">
              <a:extLst>
                <a:ext uri="{FF2B5EF4-FFF2-40B4-BE49-F238E27FC236}">
                  <a16:creationId xmlns:a16="http://schemas.microsoft.com/office/drawing/2014/main" id="{7110B32C-6793-2BF9-8638-44D775482B92}"/>
                </a:ext>
              </a:extLst>
            </p:cNvPr>
            <p:cNvSpPr/>
            <p:nvPr/>
          </p:nvSpPr>
          <p:spPr>
            <a:xfrm>
              <a:off x="3648076" y="3895725"/>
              <a:ext cx="1514475" cy="552450"/>
            </a:xfrm>
            <a:prstGeom prst="chevron">
              <a:avLst/>
            </a:prstGeom>
            <a:solidFill>
              <a:srgbClr val="AED5E4"/>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8" name="Arrow: Chevron 8">
              <a:extLst>
                <a:ext uri="{FF2B5EF4-FFF2-40B4-BE49-F238E27FC236}">
                  <a16:creationId xmlns:a16="http://schemas.microsoft.com/office/drawing/2014/main" id="{3FDA25AF-4D0C-E33A-2BC9-B3C18A1CB291}"/>
                </a:ext>
              </a:extLst>
            </p:cNvPr>
            <p:cNvSpPr/>
            <p:nvPr/>
          </p:nvSpPr>
          <p:spPr>
            <a:xfrm>
              <a:off x="5219701" y="3895725"/>
              <a:ext cx="1514475" cy="552450"/>
            </a:xfrm>
            <a:prstGeom prst="chevron">
              <a:avLst/>
            </a:prstGeom>
            <a:solidFill>
              <a:srgbClr val="AED5E4"/>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9" name="Arrow: Chevron 9">
              <a:extLst>
                <a:ext uri="{FF2B5EF4-FFF2-40B4-BE49-F238E27FC236}">
                  <a16:creationId xmlns:a16="http://schemas.microsoft.com/office/drawing/2014/main" id="{6BF0943B-81A6-1E9B-EA42-729E046A0433}"/>
                </a:ext>
              </a:extLst>
            </p:cNvPr>
            <p:cNvSpPr/>
            <p:nvPr/>
          </p:nvSpPr>
          <p:spPr>
            <a:xfrm>
              <a:off x="6791326" y="3895724"/>
              <a:ext cx="1514475" cy="552450"/>
            </a:xfrm>
            <a:prstGeom prst="chevron">
              <a:avLst/>
            </a:prstGeom>
            <a:solidFill>
              <a:srgbClr val="AED5E4"/>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0" name="Arrow: Chevron 10">
              <a:extLst>
                <a:ext uri="{FF2B5EF4-FFF2-40B4-BE49-F238E27FC236}">
                  <a16:creationId xmlns:a16="http://schemas.microsoft.com/office/drawing/2014/main" id="{BF751E27-01AE-153C-32B3-0502EAB041A6}"/>
                </a:ext>
              </a:extLst>
            </p:cNvPr>
            <p:cNvSpPr/>
            <p:nvPr/>
          </p:nvSpPr>
          <p:spPr>
            <a:xfrm>
              <a:off x="8362950" y="3895724"/>
              <a:ext cx="1514475" cy="552450"/>
            </a:xfrm>
            <a:prstGeom prst="chevron">
              <a:avLst/>
            </a:prstGeom>
            <a:solidFill>
              <a:srgbClr val="AED5E4"/>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11" name="Arrow: Chevron 11">
              <a:extLst>
                <a:ext uri="{FF2B5EF4-FFF2-40B4-BE49-F238E27FC236}">
                  <a16:creationId xmlns:a16="http://schemas.microsoft.com/office/drawing/2014/main" id="{305A7276-CB47-4B5F-E46F-0295CC294133}"/>
                </a:ext>
              </a:extLst>
            </p:cNvPr>
            <p:cNvSpPr/>
            <p:nvPr/>
          </p:nvSpPr>
          <p:spPr>
            <a:xfrm>
              <a:off x="9934575" y="3895725"/>
              <a:ext cx="1514475" cy="552450"/>
            </a:xfrm>
            <a:prstGeom prst="chevron">
              <a:avLst/>
            </a:prstGeom>
            <a:solidFill>
              <a:srgbClr val="AED5E4"/>
            </a:solid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grpSp>
      <p:sp>
        <p:nvSpPr>
          <p:cNvPr id="12" name="TextBox 11">
            <a:extLst>
              <a:ext uri="{FF2B5EF4-FFF2-40B4-BE49-F238E27FC236}">
                <a16:creationId xmlns:a16="http://schemas.microsoft.com/office/drawing/2014/main" id="{D3FB9205-96FF-E9DF-11EA-276838E8205A}"/>
              </a:ext>
            </a:extLst>
          </p:cNvPr>
          <p:cNvSpPr txBox="1"/>
          <p:nvPr userDrawn="1"/>
        </p:nvSpPr>
        <p:spPr>
          <a:xfrm rot="20358220">
            <a:off x="4203743" y="5068403"/>
            <a:ext cx="505267" cy="369332"/>
          </a:xfrm>
          <a:prstGeom prst="rect">
            <a:avLst/>
          </a:prstGeom>
          <a:noFill/>
        </p:spPr>
        <p:txBody>
          <a:bodyPr wrap="none" rtlCol="0">
            <a:spAutoFit/>
          </a:bodyPr>
          <a:lstStyle/>
          <a:p>
            <a:r>
              <a:rPr lang="el-GR" dirty="0">
                <a:solidFill>
                  <a:srgbClr val="00979A"/>
                </a:solidFill>
                <a:effectLst>
                  <a:outerShdw blurRad="50800" dist="38100" dir="2700000" algn="tl" rotWithShape="0">
                    <a:prstClr val="black">
                      <a:alpha val="40000"/>
                    </a:prstClr>
                  </a:outerShdw>
                </a:effectLst>
              </a:rPr>
              <a:t>Μ1</a:t>
            </a:r>
          </a:p>
        </p:txBody>
      </p:sp>
      <p:sp>
        <p:nvSpPr>
          <p:cNvPr id="13" name="TextBox 12">
            <a:extLst>
              <a:ext uri="{FF2B5EF4-FFF2-40B4-BE49-F238E27FC236}">
                <a16:creationId xmlns:a16="http://schemas.microsoft.com/office/drawing/2014/main" id="{B19A7623-A290-92AC-0A0F-4F1F8DBEE21E}"/>
              </a:ext>
            </a:extLst>
          </p:cNvPr>
          <p:cNvSpPr txBox="1"/>
          <p:nvPr userDrawn="1"/>
        </p:nvSpPr>
        <p:spPr>
          <a:xfrm rot="20582941">
            <a:off x="5397983" y="4649112"/>
            <a:ext cx="505267" cy="369332"/>
          </a:xfrm>
          <a:prstGeom prst="rect">
            <a:avLst/>
          </a:prstGeom>
          <a:noFill/>
        </p:spPr>
        <p:txBody>
          <a:bodyPr wrap="none" rtlCol="0">
            <a:spAutoFit/>
          </a:bodyPr>
          <a:lstStyle/>
          <a:p>
            <a:r>
              <a:rPr lang="el-GR" dirty="0">
                <a:solidFill>
                  <a:srgbClr val="00979A"/>
                </a:solidFill>
                <a:effectLst>
                  <a:outerShdw blurRad="50800" dist="38100" dir="2700000" algn="tl" rotWithShape="0">
                    <a:prstClr val="black">
                      <a:alpha val="40000"/>
                    </a:prstClr>
                  </a:outerShdw>
                </a:effectLst>
              </a:rPr>
              <a:t>Μ2</a:t>
            </a:r>
          </a:p>
        </p:txBody>
      </p:sp>
      <p:sp>
        <p:nvSpPr>
          <p:cNvPr id="14" name="TextBox 13">
            <a:extLst>
              <a:ext uri="{FF2B5EF4-FFF2-40B4-BE49-F238E27FC236}">
                <a16:creationId xmlns:a16="http://schemas.microsoft.com/office/drawing/2014/main" id="{16CC9EF9-AFF4-C350-DCA3-EDCAA05F9039}"/>
              </a:ext>
            </a:extLst>
          </p:cNvPr>
          <p:cNvSpPr txBox="1"/>
          <p:nvPr userDrawn="1"/>
        </p:nvSpPr>
        <p:spPr>
          <a:xfrm rot="20660398">
            <a:off x="6613238" y="4228025"/>
            <a:ext cx="505267" cy="369332"/>
          </a:xfrm>
          <a:prstGeom prst="rect">
            <a:avLst/>
          </a:prstGeom>
          <a:noFill/>
        </p:spPr>
        <p:txBody>
          <a:bodyPr wrap="none" rtlCol="0">
            <a:spAutoFit/>
          </a:bodyPr>
          <a:lstStyle/>
          <a:p>
            <a:r>
              <a:rPr lang="el-GR" dirty="0">
                <a:solidFill>
                  <a:srgbClr val="00979A"/>
                </a:solidFill>
                <a:effectLst>
                  <a:outerShdw blurRad="50800" dist="38100" dir="2700000" algn="tl" rotWithShape="0">
                    <a:prstClr val="black">
                      <a:alpha val="40000"/>
                    </a:prstClr>
                  </a:outerShdw>
                </a:effectLst>
              </a:rPr>
              <a:t>Μ3</a:t>
            </a:r>
          </a:p>
        </p:txBody>
      </p:sp>
      <p:sp>
        <p:nvSpPr>
          <p:cNvPr id="15" name="TextBox 14">
            <a:extLst>
              <a:ext uri="{FF2B5EF4-FFF2-40B4-BE49-F238E27FC236}">
                <a16:creationId xmlns:a16="http://schemas.microsoft.com/office/drawing/2014/main" id="{0154F608-E88B-EF02-AAEA-F74EBE092DFC}"/>
              </a:ext>
            </a:extLst>
          </p:cNvPr>
          <p:cNvSpPr txBox="1"/>
          <p:nvPr userDrawn="1"/>
        </p:nvSpPr>
        <p:spPr>
          <a:xfrm rot="20406983">
            <a:off x="7809005" y="3819846"/>
            <a:ext cx="505267" cy="369332"/>
          </a:xfrm>
          <a:prstGeom prst="rect">
            <a:avLst/>
          </a:prstGeom>
          <a:noFill/>
        </p:spPr>
        <p:txBody>
          <a:bodyPr wrap="none" rtlCol="0">
            <a:spAutoFit/>
          </a:bodyPr>
          <a:lstStyle/>
          <a:p>
            <a:r>
              <a:rPr lang="el-GR" dirty="0">
                <a:solidFill>
                  <a:srgbClr val="00979A"/>
                </a:solidFill>
                <a:effectLst>
                  <a:outerShdw blurRad="50800" dist="38100" dir="2700000" algn="tl" rotWithShape="0">
                    <a:prstClr val="black">
                      <a:alpha val="40000"/>
                    </a:prstClr>
                  </a:outerShdw>
                </a:effectLst>
              </a:rPr>
              <a:t>Μ4</a:t>
            </a:r>
          </a:p>
        </p:txBody>
      </p:sp>
      <p:sp>
        <p:nvSpPr>
          <p:cNvPr id="16" name="TextBox 15">
            <a:extLst>
              <a:ext uri="{FF2B5EF4-FFF2-40B4-BE49-F238E27FC236}">
                <a16:creationId xmlns:a16="http://schemas.microsoft.com/office/drawing/2014/main" id="{1B69674A-DD00-CB8C-796B-15B46FD4603F}"/>
              </a:ext>
            </a:extLst>
          </p:cNvPr>
          <p:cNvSpPr txBox="1"/>
          <p:nvPr userDrawn="1"/>
        </p:nvSpPr>
        <p:spPr>
          <a:xfrm rot="20499849">
            <a:off x="9024495" y="3396911"/>
            <a:ext cx="505267" cy="369332"/>
          </a:xfrm>
          <a:prstGeom prst="rect">
            <a:avLst/>
          </a:prstGeom>
          <a:noFill/>
        </p:spPr>
        <p:txBody>
          <a:bodyPr wrap="none" rtlCol="0">
            <a:spAutoFit/>
          </a:bodyPr>
          <a:lstStyle/>
          <a:p>
            <a:r>
              <a:rPr lang="el-GR" dirty="0">
                <a:solidFill>
                  <a:srgbClr val="00979A"/>
                </a:solidFill>
                <a:effectLst>
                  <a:outerShdw blurRad="50800" dist="38100" dir="2700000" algn="tl" rotWithShape="0">
                    <a:prstClr val="black">
                      <a:alpha val="40000"/>
                    </a:prstClr>
                  </a:outerShdw>
                </a:effectLst>
              </a:rPr>
              <a:t>Μ5</a:t>
            </a:r>
          </a:p>
        </p:txBody>
      </p:sp>
      <p:sp>
        <p:nvSpPr>
          <p:cNvPr id="17" name="TextBox 16">
            <a:extLst>
              <a:ext uri="{FF2B5EF4-FFF2-40B4-BE49-F238E27FC236}">
                <a16:creationId xmlns:a16="http://schemas.microsoft.com/office/drawing/2014/main" id="{30E9E074-7A60-0237-D821-B7238D0A3BC7}"/>
              </a:ext>
            </a:extLst>
          </p:cNvPr>
          <p:cNvSpPr txBox="1"/>
          <p:nvPr userDrawn="1"/>
        </p:nvSpPr>
        <p:spPr>
          <a:xfrm rot="20574433">
            <a:off x="10243734" y="2984614"/>
            <a:ext cx="505267" cy="369332"/>
          </a:xfrm>
          <a:prstGeom prst="rect">
            <a:avLst/>
          </a:prstGeom>
          <a:noFill/>
        </p:spPr>
        <p:txBody>
          <a:bodyPr wrap="none" rtlCol="0">
            <a:spAutoFit/>
          </a:bodyPr>
          <a:lstStyle/>
          <a:p>
            <a:r>
              <a:rPr lang="el-GR" dirty="0">
                <a:solidFill>
                  <a:srgbClr val="00979A"/>
                </a:solidFill>
                <a:effectLst>
                  <a:outerShdw blurRad="50800" dist="38100" dir="2700000" algn="tl" rotWithShape="0">
                    <a:prstClr val="black">
                      <a:alpha val="40000"/>
                    </a:prstClr>
                  </a:outerShdw>
                </a:effectLst>
              </a:rPr>
              <a:t>Μ6</a:t>
            </a:r>
          </a:p>
        </p:txBody>
      </p:sp>
      <p:cxnSp>
        <p:nvCxnSpPr>
          <p:cNvPr id="22" name="Connector: Elbow 47">
            <a:extLst>
              <a:ext uri="{FF2B5EF4-FFF2-40B4-BE49-F238E27FC236}">
                <a16:creationId xmlns:a16="http://schemas.microsoft.com/office/drawing/2014/main" id="{3D19D2CB-CC7C-8BF2-2CC7-8A6967F29FAD}"/>
              </a:ext>
            </a:extLst>
          </p:cNvPr>
          <p:cNvCxnSpPr>
            <a:cxnSpLocks/>
            <a:stCxn id="12" idx="0"/>
          </p:cNvCxnSpPr>
          <p:nvPr userDrawn="1"/>
        </p:nvCxnSpPr>
        <p:spPr>
          <a:xfrm rot="16200000" flipV="1">
            <a:off x="3511098" y="4200305"/>
            <a:ext cx="372721" cy="1387310"/>
          </a:xfrm>
          <a:prstGeom prst="bentConnector2">
            <a:avLst/>
          </a:prstGeom>
          <a:ln w="12700">
            <a:solidFill>
              <a:schemeClr val="bg1"/>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23" name="Connector: Elbow 48">
            <a:extLst>
              <a:ext uri="{FF2B5EF4-FFF2-40B4-BE49-F238E27FC236}">
                <a16:creationId xmlns:a16="http://schemas.microsoft.com/office/drawing/2014/main" id="{BA9CBE9D-789E-DA3D-7223-79322854AE49}"/>
              </a:ext>
            </a:extLst>
          </p:cNvPr>
          <p:cNvCxnSpPr>
            <a:cxnSpLocks/>
            <a:stCxn id="13" idx="2"/>
          </p:cNvCxnSpPr>
          <p:nvPr userDrawn="1"/>
        </p:nvCxnSpPr>
        <p:spPr>
          <a:xfrm rot="16200000" flipH="1">
            <a:off x="5845091" y="4869787"/>
            <a:ext cx="573387" cy="854654"/>
          </a:xfrm>
          <a:prstGeom prst="bentConnector2">
            <a:avLst/>
          </a:prstGeom>
          <a:ln w="12700">
            <a:solidFill>
              <a:schemeClr val="bg1"/>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24" name="Connector: Elbow 54">
            <a:extLst>
              <a:ext uri="{FF2B5EF4-FFF2-40B4-BE49-F238E27FC236}">
                <a16:creationId xmlns:a16="http://schemas.microsoft.com/office/drawing/2014/main" id="{5FC703DA-4D4C-3A60-FD42-D18B702DC2A3}"/>
              </a:ext>
            </a:extLst>
          </p:cNvPr>
          <p:cNvCxnSpPr>
            <a:cxnSpLocks/>
            <a:stCxn id="14" idx="0"/>
          </p:cNvCxnSpPr>
          <p:nvPr userDrawn="1"/>
        </p:nvCxnSpPr>
        <p:spPr>
          <a:xfrm rot="16200000" flipV="1">
            <a:off x="5343866" y="2762720"/>
            <a:ext cx="283971" cy="2660349"/>
          </a:xfrm>
          <a:prstGeom prst="bentConnector2">
            <a:avLst/>
          </a:prstGeom>
          <a:ln w="12700">
            <a:solidFill>
              <a:schemeClr val="bg1"/>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25" name="Connector: Elbow 57">
            <a:extLst>
              <a:ext uri="{FF2B5EF4-FFF2-40B4-BE49-F238E27FC236}">
                <a16:creationId xmlns:a16="http://schemas.microsoft.com/office/drawing/2014/main" id="{D0676798-9CD6-9A52-202D-E26D3E622631}"/>
              </a:ext>
            </a:extLst>
          </p:cNvPr>
          <p:cNvCxnSpPr>
            <a:cxnSpLocks/>
            <a:stCxn id="15" idx="0"/>
          </p:cNvCxnSpPr>
          <p:nvPr userDrawn="1"/>
        </p:nvCxnSpPr>
        <p:spPr>
          <a:xfrm rot="16200000" flipV="1">
            <a:off x="6486027" y="2318049"/>
            <a:ext cx="911074" cy="2114537"/>
          </a:xfrm>
          <a:prstGeom prst="bentConnector2">
            <a:avLst/>
          </a:prstGeom>
          <a:ln w="12700">
            <a:solidFill>
              <a:schemeClr val="bg1"/>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27" name="Connector: Elbow 62">
            <a:extLst>
              <a:ext uri="{FF2B5EF4-FFF2-40B4-BE49-F238E27FC236}">
                <a16:creationId xmlns:a16="http://schemas.microsoft.com/office/drawing/2014/main" id="{CDD9A009-D04F-B9A1-AF2B-7E0E66D1A5E5}"/>
              </a:ext>
            </a:extLst>
          </p:cNvPr>
          <p:cNvCxnSpPr>
            <a:cxnSpLocks/>
            <a:stCxn id="16" idx="2"/>
          </p:cNvCxnSpPr>
          <p:nvPr userDrawn="1"/>
        </p:nvCxnSpPr>
        <p:spPr>
          <a:xfrm rot="16200000" flipH="1">
            <a:off x="9035336" y="4056752"/>
            <a:ext cx="1162860" cy="563089"/>
          </a:xfrm>
          <a:prstGeom prst="bentConnector3">
            <a:avLst>
              <a:gd name="adj1" fmla="val 50000"/>
            </a:avLst>
          </a:prstGeom>
          <a:ln w="12700">
            <a:solidFill>
              <a:schemeClr val="bg1"/>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28" name="Connector: Elbow 65">
            <a:extLst>
              <a:ext uri="{FF2B5EF4-FFF2-40B4-BE49-F238E27FC236}">
                <a16:creationId xmlns:a16="http://schemas.microsoft.com/office/drawing/2014/main" id="{048234D2-EE06-DCFA-1105-52A7D232C227}"/>
              </a:ext>
            </a:extLst>
          </p:cNvPr>
          <p:cNvCxnSpPr>
            <a:cxnSpLocks/>
            <a:stCxn id="17" idx="0"/>
          </p:cNvCxnSpPr>
          <p:nvPr userDrawn="1"/>
        </p:nvCxnSpPr>
        <p:spPr>
          <a:xfrm rot="16200000" flipV="1">
            <a:off x="9187276" y="1737956"/>
            <a:ext cx="1223232" cy="1286398"/>
          </a:xfrm>
          <a:prstGeom prst="bentConnector2">
            <a:avLst/>
          </a:prstGeom>
          <a:ln w="12700">
            <a:solidFill>
              <a:schemeClr val="bg1"/>
            </a:solidFill>
            <a:prstDash val="dash"/>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57533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612804" y="786062"/>
            <a:ext cx="10980937" cy="55458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Picture Placeholder 2">
            <a:extLst>
              <a:ext uri="{FF2B5EF4-FFF2-40B4-BE49-F238E27FC236}">
                <a16:creationId xmlns:a16="http://schemas.microsoft.com/office/drawing/2014/main" id="{DC37060F-E8CF-41F8-AAF2-00C56429273B}"/>
              </a:ext>
            </a:extLst>
          </p:cNvPr>
          <p:cNvSpPr>
            <a:spLocks noGrp="1"/>
          </p:cNvSpPr>
          <p:nvPr>
            <p:ph type="pic" sz="quarter" idx="10"/>
          </p:nvPr>
        </p:nvSpPr>
        <p:spPr>
          <a:xfrm>
            <a:off x="4773018" y="1491043"/>
            <a:ext cx="2660507" cy="3874452"/>
          </a:xfrm>
        </p:spPr>
        <p:txBody>
          <a:bodyPr/>
          <a:lstStyle/>
          <a:p>
            <a:endParaRPr lang="en-ID"/>
          </a:p>
        </p:txBody>
      </p:sp>
    </p:spTree>
    <p:extLst>
      <p:ext uri="{BB962C8B-B14F-4D97-AF65-F5344CB8AC3E}">
        <p14:creationId xmlns:p14="http://schemas.microsoft.com/office/powerpoint/2010/main" val="41178569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612804" y="753978"/>
            <a:ext cx="10980937" cy="55779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Picture Placeholder 2">
            <a:extLst>
              <a:ext uri="{FF2B5EF4-FFF2-40B4-BE49-F238E27FC236}">
                <a16:creationId xmlns:a16="http://schemas.microsoft.com/office/drawing/2014/main" id="{4828B303-0D9E-4AA3-982A-D683AA6530A0}"/>
              </a:ext>
            </a:extLst>
          </p:cNvPr>
          <p:cNvSpPr>
            <a:spLocks noGrp="1"/>
          </p:cNvSpPr>
          <p:nvPr>
            <p:ph type="pic" sz="quarter" idx="10"/>
          </p:nvPr>
        </p:nvSpPr>
        <p:spPr>
          <a:xfrm>
            <a:off x="1828800" y="1491043"/>
            <a:ext cx="3417570" cy="3874452"/>
          </a:xfrm>
        </p:spPr>
        <p:txBody>
          <a:bodyPr/>
          <a:lstStyle/>
          <a:p>
            <a:endParaRPr lang="en-ID"/>
          </a:p>
        </p:txBody>
      </p:sp>
    </p:spTree>
    <p:extLst>
      <p:ext uri="{BB962C8B-B14F-4D97-AF65-F5344CB8AC3E}">
        <p14:creationId xmlns:p14="http://schemas.microsoft.com/office/powerpoint/2010/main" val="21781341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612804" y="753979"/>
            <a:ext cx="10980937" cy="55779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12747049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612804" y="753978"/>
            <a:ext cx="10980937" cy="55779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Picture Placeholder 2">
            <a:extLst>
              <a:ext uri="{FF2B5EF4-FFF2-40B4-BE49-F238E27FC236}">
                <a16:creationId xmlns:a16="http://schemas.microsoft.com/office/drawing/2014/main" id="{5F59B774-B074-43B1-A9CD-CAA51C58B416}"/>
              </a:ext>
            </a:extLst>
          </p:cNvPr>
          <p:cNvSpPr>
            <a:spLocks noGrp="1"/>
          </p:cNvSpPr>
          <p:nvPr>
            <p:ph type="pic" sz="quarter" idx="10"/>
          </p:nvPr>
        </p:nvSpPr>
        <p:spPr>
          <a:xfrm>
            <a:off x="1120775" y="1982850"/>
            <a:ext cx="6423025" cy="2890837"/>
          </a:xfrm>
        </p:spPr>
        <p:txBody>
          <a:bodyPr/>
          <a:lstStyle/>
          <a:p>
            <a:endParaRPr lang="en-ID"/>
          </a:p>
        </p:txBody>
      </p:sp>
    </p:spTree>
    <p:extLst>
      <p:ext uri="{BB962C8B-B14F-4D97-AF65-F5344CB8AC3E}">
        <p14:creationId xmlns:p14="http://schemas.microsoft.com/office/powerpoint/2010/main" val="26790963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612804" y="721894"/>
            <a:ext cx="10980937" cy="56099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a:extLst>
              <a:ext uri="{FF2B5EF4-FFF2-40B4-BE49-F238E27FC236}">
                <a16:creationId xmlns:a16="http://schemas.microsoft.com/office/drawing/2014/main" id="{8FEA50D2-3088-32F2-678F-17ADC0BC8B7F}"/>
              </a:ext>
            </a:extLst>
          </p:cNvPr>
          <p:cNvSpPr/>
          <p:nvPr userDrawn="1"/>
        </p:nvSpPr>
        <p:spPr>
          <a:xfrm>
            <a:off x="957946" y="1388041"/>
            <a:ext cx="609600" cy="36000"/>
          </a:xfrm>
          <a:prstGeom prst="rect">
            <a:avLst/>
          </a:prstGeom>
          <a:solidFill>
            <a:srgbClr val="009194"/>
          </a:solidFill>
          <a:ln>
            <a:solidFill>
              <a:srgbClr val="0091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1626009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612804" y="753978"/>
            <a:ext cx="10980937" cy="55779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6935112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5AA572-E3F3-47AD-B6B3-3A995BEA0DBB}"/>
              </a:ext>
            </a:extLst>
          </p:cNvPr>
          <p:cNvPicPr>
            <a:picLocks noChangeAspect="1"/>
          </p:cNvPicPr>
          <p:nvPr userDrawn="1"/>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t="11393" b="11393"/>
          <a:stretch/>
        </p:blipFill>
        <p:spPr>
          <a:xfrm>
            <a:off x="0" y="0"/>
            <a:ext cx="12192000" cy="6160050"/>
          </a:xfrm>
          <a:prstGeom prst="rect">
            <a:avLst/>
          </a:prstGeom>
          <a:gradFill>
            <a:gsLst>
              <a:gs pos="67000">
                <a:srgbClr val="327B97">
                  <a:alpha val="82207"/>
                </a:srgbClr>
              </a:gs>
              <a:gs pos="100000">
                <a:srgbClr val="009194"/>
              </a:gs>
            </a:gsLst>
            <a:lin ang="5400000" scaled="1"/>
          </a:gradFill>
        </p:spPr>
      </p:pic>
      <p:sp>
        <p:nvSpPr>
          <p:cNvPr id="4" name="Rectangle 3">
            <a:extLst>
              <a:ext uri="{FF2B5EF4-FFF2-40B4-BE49-F238E27FC236}">
                <a16:creationId xmlns:a16="http://schemas.microsoft.com/office/drawing/2014/main" id="{7A35681E-E312-7583-3A20-751CA810E75B}"/>
              </a:ext>
            </a:extLst>
          </p:cNvPr>
          <p:cNvSpPr/>
          <p:nvPr/>
        </p:nvSpPr>
        <p:spPr>
          <a:xfrm>
            <a:off x="11710616" y="6399160"/>
            <a:ext cx="184731" cy="369332"/>
          </a:xfrm>
          <a:prstGeom prst="rect">
            <a:avLst/>
          </a:prstGeom>
        </p:spPr>
        <p:txBody>
          <a:bodyPr wrap="none">
            <a:spAutoFit/>
          </a:bodyPr>
          <a:lstStyle/>
          <a:p>
            <a:endParaRPr lang="en-ID" dirty="0">
              <a:solidFill>
                <a:schemeClr val="bg1"/>
              </a:solidFill>
              <a:latin typeface="Font Awesome 5 Free Solid" panose="02000503000000000000" pitchFamily="50" charset="0"/>
            </a:endParaRPr>
          </a:p>
        </p:txBody>
      </p:sp>
      <p:pic>
        <p:nvPicPr>
          <p:cNvPr id="5" name="Picture 4" descr="Icon&#10;&#10;Description automatically generated">
            <a:extLst>
              <a:ext uri="{FF2B5EF4-FFF2-40B4-BE49-F238E27FC236}">
                <a16:creationId xmlns:a16="http://schemas.microsoft.com/office/drawing/2014/main" id="{FFC98915-403C-56DD-6EEE-196857177F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6542" y="697950"/>
            <a:ext cx="5638801" cy="1106249"/>
          </a:xfrm>
          <a:prstGeom prst="rect">
            <a:avLst/>
          </a:prstGeom>
        </p:spPr>
      </p:pic>
      <p:pic>
        <p:nvPicPr>
          <p:cNvPr id="7" name="Picture 6" descr="Shape&#10;&#10;Description automatically generated">
            <a:extLst>
              <a:ext uri="{FF2B5EF4-FFF2-40B4-BE49-F238E27FC236}">
                <a16:creationId xmlns:a16="http://schemas.microsoft.com/office/drawing/2014/main" id="{2745906F-854D-BD62-B381-6EA31FE8A8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6542" y="6219663"/>
            <a:ext cx="534978" cy="565768"/>
          </a:xfrm>
          <a:prstGeom prst="rect">
            <a:avLst/>
          </a:prstGeom>
        </p:spPr>
      </p:pic>
      <p:sp>
        <p:nvSpPr>
          <p:cNvPr id="8" name="TextBox 7">
            <a:extLst>
              <a:ext uri="{FF2B5EF4-FFF2-40B4-BE49-F238E27FC236}">
                <a16:creationId xmlns:a16="http://schemas.microsoft.com/office/drawing/2014/main" id="{869E89D2-1E06-2B44-95F8-705BECA58319}"/>
              </a:ext>
            </a:extLst>
          </p:cNvPr>
          <p:cNvSpPr txBox="1"/>
          <p:nvPr userDrawn="1"/>
        </p:nvSpPr>
        <p:spPr>
          <a:xfrm>
            <a:off x="851290" y="6233438"/>
            <a:ext cx="11340710" cy="461665"/>
          </a:xfrm>
          <a:prstGeom prst="rect">
            <a:avLst/>
          </a:prstGeom>
          <a:noFill/>
        </p:spPr>
        <p:txBody>
          <a:bodyPr wrap="square" rtlCol="0" anchor="ctr">
            <a:spAutoFit/>
          </a:bodyPr>
          <a:lstStyle/>
          <a:p>
            <a:r>
              <a:rPr lang="en-ID" sz="1200" dirty="0">
                <a:solidFill>
                  <a:schemeClr val="tx1">
                    <a:lumMod val="50000"/>
                    <a:lumOff val="50000"/>
                  </a:schemeClr>
                </a:solidFill>
                <a:latin typeface="Arial" panose="020B0604020202020204" pitchFamily="34" charset="0"/>
                <a:ea typeface="Lato" panose="020F0502020204030203" pitchFamily="34" charset="0"/>
                <a:cs typeface="Arial" panose="020B0604020202020204" pitchFamily="34" charset="0"/>
              </a:rPr>
              <a:t>Funded by the European Union under the GA no 101060211. Views and opinions expressed are however those of the author(s) only and do not necessarily reflect those of the European Union or REA. Neither the European Union nor the granting authority can be held responsible for them.</a:t>
            </a:r>
          </a:p>
        </p:txBody>
      </p:sp>
    </p:spTree>
    <p:extLst>
      <p:ext uri="{BB962C8B-B14F-4D97-AF65-F5344CB8AC3E}">
        <p14:creationId xmlns:p14="http://schemas.microsoft.com/office/powerpoint/2010/main" val="20951230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7846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612804" y="753978"/>
            <a:ext cx="10980937" cy="55779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Picture Placeholder 2">
            <a:extLst>
              <a:ext uri="{FF2B5EF4-FFF2-40B4-BE49-F238E27FC236}">
                <a16:creationId xmlns:a16="http://schemas.microsoft.com/office/drawing/2014/main" id="{9242CA35-758C-4FBD-BA80-FDC66FB47A59}"/>
              </a:ext>
            </a:extLst>
          </p:cNvPr>
          <p:cNvSpPr>
            <a:spLocks noGrp="1"/>
          </p:cNvSpPr>
          <p:nvPr>
            <p:ph type="pic" sz="quarter" idx="10"/>
          </p:nvPr>
        </p:nvSpPr>
        <p:spPr>
          <a:xfrm>
            <a:off x="8206740" y="1088026"/>
            <a:ext cx="2971800" cy="4941570"/>
          </a:xfrm>
        </p:spPr>
        <p:txBody>
          <a:bodyPr/>
          <a:lstStyle/>
          <a:p>
            <a:endParaRPr lang="en-ID"/>
          </a:p>
        </p:txBody>
      </p:sp>
      <p:sp>
        <p:nvSpPr>
          <p:cNvPr id="4" name="Picture Placeholder 2">
            <a:extLst>
              <a:ext uri="{FF2B5EF4-FFF2-40B4-BE49-F238E27FC236}">
                <a16:creationId xmlns:a16="http://schemas.microsoft.com/office/drawing/2014/main" id="{DDE53898-DE47-4AD8-BA7A-C7F9094ABD2F}"/>
              </a:ext>
            </a:extLst>
          </p:cNvPr>
          <p:cNvSpPr>
            <a:spLocks noGrp="1"/>
          </p:cNvSpPr>
          <p:nvPr>
            <p:ph type="pic" sz="quarter" idx="11"/>
          </p:nvPr>
        </p:nvSpPr>
        <p:spPr>
          <a:xfrm>
            <a:off x="5623560" y="1088026"/>
            <a:ext cx="2506980" cy="2425796"/>
          </a:xfrm>
        </p:spPr>
        <p:txBody>
          <a:bodyPr/>
          <a:lstStyle/>
          <a:p>
            <a:endParaRPr lang="en-ID"/>
          </a:p>
        </p:txBody>
      </p:sp>
      <p:sp>
        <p:nvSpPr>
          <p:cNvPr id="9" name="Picture Placeholder 2">
            <a:extLst>
              <a:ext uri="{FF2B5EF4-FFF2-40B4-BE49-F238E27FC236}">
                <a16:creationId xmlns:a16="http://schemas.microsoft.com/office/drawing/2014/main" id="{DC446569-A50A-4DC4-B4FD-A0142F1F7979}"/>
              </a:ext>
            </a:extLst>
          </p:cNvPr>
          <p:cNvSpPr>
            <a:spLocks noGrp="1"/>
          </p:cNvSpPr>
          <p:nvPr>
            <p:ph type="pic" sz="quarter" idx="12"/>
          </p:nvPr>
        </p:nvSpPr>
        <p:spPr>
          <a:xfrm>
            <a:off x="5623560" y="3603800"/>
            <a:ext cx="2506980" cy="2425796"/>
          </a:xfrm>
        </p:spPr>
        <p:txBody>
          <a:bodyPr/>
          <a:lstStyle/>
          <a:p>
            <a:endParaRPr lang="en-ID"/>
          </a:p>
        </p:txBody>
      </p:sp>
    </p:spTree>
    <p:extLst>
      <p:ext uri="{BB962C8B-B14F-4D97-AF65-F5344CB8AC3E}">
        <p14:creationId xmlns:p14="http://schemas.microsoft.com/office/powerpoint/2010/main" val="42861102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75AD7B4-B518-4332-816A-D52200F19E00}"/>
              </a:ext>
            </a:extLst>
          </p:cNvPr>
          <p:cNvSpPr/>
          <p:nvPr userDrawn="1"/>
        </p:nvSpPr>
        <p:spPr>
          <a:xfrm>
            <a:off x="612804" y="524656"/>
            <a:ext cx="10980937" cy="58072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Picture Placeholder 7">
            <a:extLst>
              <a:ext uri="{FF2B5EF4-FFF2-40B4-BE49-F238E27FC236}">
                <a16:creationId xmlns:a16="http://schemas.microsoft.com/office/drawing/2014/main" id="{D400A045-23B7-4522-B2E7-FF4C079333B7}"/>
              </a:ext>
            </a:extLst>
          </p:cNvPr>
          <p:cNvSpPr>
            <a:spLocks noGrp="1"/>
          </p:cNvSpPr>
          <p:nvPr>
            <p:ph type="pic" sz="quarter" idx="10"/>
          </p:nvPr>
        </p:nvSpPr>
        <p:spPr>
          <a:xfrm>
            <a:off x="4663758" y="2126615"/>
            <a:ext cx="2674937" cy="1873250"/>
          </a:xfrm>
        </p:spPr>
        <p:txBody>
          <a:bodyPr/>
          <a:lstStyle/>
          <a:p>
            <a:endParaRPr lang="en-ID"/>
          </a:p>
        </p:txBody>
      </p:sp>
      <p:sp>
        <p:nvSpPr>
          <p:cNvPr id="9" name="Picture Placeholder 7">
            <a:extLst>
              <a:ext uri="{FF2B5EF4-FFF2-40B4-BE49-F238E27FC236}">
                <a16:creationId xmlns:a16="http://schemas.microsoft.com/office/drawing/2014/main" id="{497AE5B1-3E2D-4BDD-A351-F6844700C640}"/>
              </a:ext>
            </a:extLst>
          </p:cNvPr>
          <p:cNvSpPr>
            <a:spLocks noGrp="1"/>
          </p:cNvSpPr>
          <p:nvPr>
            <p:ph type="pic" sz="quarter" idx="11"/>
          </p:nvPr>
        </p:nvSpPr>
        <p:spPr>
          <a:xfrm>
            <a:off x="8016558" y="2126615"/>
            <a:ext cx="2674937" cy="1873250"/>
          </a:xfrm>
        </p:spPr>
        <p:txBody>
          <a:bodyPr/>
          <a:lstStyle/>
          <a:p>
            <a:endParaRPr lang="en-ID"/>
          </a:p>
        </p:txBody>
      </p:sp>
    </p:spTree>
    <p:extLst>
      <p:ext uri="{BB962C8B-B14F-4D97-AF65-F5344CB8AC3E}">
        <p14:creationId xmlns:p14="http://schemas.microsoft.com/office/powerpoint/2010/main" val="3968409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75AD7B4-B518-4332-816A-D52200F19E00}"/>
              </a:ext>
            </a:extLst>
          </p:cNvPr>
          <p:cNvSpPr/>
          <p:nvPr userDrawn="1"/>
        </p:nvSpPr>
        <p:spPr>
          <a:xfrm>
            <a:off x="612804" y="753978"/>
            <a:ext cx="10980937" cy="55779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Picture Placeholder 7">
            <a:extLst>
              <a:ext uri="{FF2B5EF4-FFF2-40B4-BE49-F238E27FC236}">
                <a16:creationId xmlns:a16="http://schemas.microsoft.com/office/drawing/2014/main" id="{D400A045-23B7-4522-B2E7-FF4C079333B7}"/>
              </a:ext>
            </a:extLst>
          </p:cNvPr>
          <p:cNvSpPr>
            <a:spLocks noGrp="1"/>
          </p:cNvSpPr>
          <p:nvPr>
            <p:ph type="pic" sz="quarter" idx="10"/>
          </p:nvPr>
        </p:nvSpPr>
        <p:spPr>
          <a:xfrm>
            <a:off x="3139722" y="1260160"/>
            <a:ext cx="3217535" cy="4336218"/>
          </a:xfrm>
        </p:spPr>
        <p:txBody>
          <a:bodyPr/>
          <a:lstStyle/>
          <a:p>
            <a:endParaRPr lang="en-ID"/>
          </a:p>
        </p:txBody>
      </p:sp>
    </p:spTree>
    <p:extLst>
      <p:ext uri="{BB962C8B-B14F-4D97-AF65-F5344CB8AC3E}">
        <p14:creationId xmlns:p14="http://schemas.microsoft.com/office/powerpoint/2010/main" val="3834940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4537710" y="524656"/>
            <a:ext cx="7056031" cy="58072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Picture Placeholder 4">
            <a:extLst>
              <a:ext uri="{FF2B5EF4-FFF2-40B4-BE49-F238E27FC236}">
                <a16:creationId xmlns:a16="http://schemas.microsoft.com/office/drawing/2014/main" id="{120AA3BA-8246-499C-8F75-D16AA727CACC}"/>
              </a:ext>
            </a:extLst>
          </p:cNvPr>
          <p:cNvSpPr>
            <a:spLocks noGrp="1"/>
          </p:cNvSpPr>
          <p:nvPr>
            <p:ph type="pic" sz="quarter" idx="10"/>
          </p:nvPr>
        </p:nvSpPr>
        <p:spPr>
          <a:xfrm>
            <a:off x="8149590" y="524656"/>
            <a:ext cx="3443923" cy="5807226"/>
          </a:xfrm>
        </p:spPr>
        <p:txBody>
          <a:bodyPr/>
          <a:lstStyle/>
          <a:p>
            <a:endParaRPr lang="en-ID"/>
          </a:p>
        </p:txBody>
      </p:sp>
    </p:spTree>
    <p:extLst>
      <p:ext uri="{BB962C8B-B14F-4D97-AF65-F5344CB8AC3E}">
        <p14:creationId xmlns:p14="http://schemas.microsoft.com/office/powerpoint/2010/main" val="22950341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287CCB-9300-4DFD-9A8E-5F0521C8DE28}"/>
              </a:ext>
            </a:extLst>
          </p:cNvPr>
          <p:cNvSpPr/>
          <p:nvPr userDrawn="1"/>
        </p:nvSpPr>
        <p:spPr>
          <a:xfrm>
            <a:off x="612804" y="802104"/>
            <a:ext cx="10980937" cy="60558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Picture Placeholder 7">
            <a:extLst>
              <a:ext uri="{FF2B5EF4-FFF2-40B4-BE49-F238E27FC236}">
                <a16:creationId xmlns:a16="http://schemas.microsoft.com/office/drawing/2014/main" id="{F3B30668-4578-4B1A-94DE-2AD9DAC734FD}"/>
              </a:ext>
            </a:extLst>
          </p:cNvPr>
          <p:cNvSpPr>
            <a:spLocks noGrp="1"/>
          </p:cNvSpPr>
          <p:nvPr>
            <p:ph type="pic" sz="quarter" idx="10"/>
          </p:nvPr>
        </p:nvSpPr>
        <p:spPr>
          <a:xfrm>
            <a:off x="5521549" y="1674886"/>
            <a:ext cx="1163446" cy="1163445"/>
          </a:xfrm>
          <a:prstGeom prst="ellipse">
            <a:avLst/>
          </a:prstGeom>
        </p:spPr>
        <p:txBody>
          <a:bodyPr/>
          <a:lstStyle/>
          <a:p>
            <a:endParaRPr lang="en-ID"/>
          </a:p>
        </p:txBody>
      </p:sp>
    </p:spTree>
    <p:extLst>
      <p:ext uri="{BB962C8B-B14F-4D97-AF65-F5344CB8AC3E}">
        <p14:creationId xmlns:p14="http://schemas.microsoft.com/office/powerpoint/2010/main" val="23031911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E7BD06-7107-48C3-8B14-F3A8AC1E7BB4}"/>
              </a:ext>
            </a:extLst>
          </p:cNvPr>
          <p:cNvSpPr/>
          <p:nvPr userDrawn="1"/>
        </p:nvSpPr>
        <p:spPr>
          <a:xfrm>
            <a:off x="612804" y="770020"/>
            <a:ext cx="10980937" cy="608797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17017564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F05E15-3B4D-476B-8E2B-74E9F7949C58}"/>
              </a:ext>
            </a:extLst>
          </p:cNvPr>
          <p:cNvSpPr/>
          <p:nvPr userDrawn="1"/>
        </p:nvSpPr>
        <p:spPr>
          <a:xfrm>
            <a:off x="612804" y="737936"/>
            <a:ext cx="10980937" cy="61200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Picture Placeholder 2">
            <a:extLst>
              <a:ext uri="{FF2B5EF4-FFF2-40B4-BE49-F238E27FC236}">
                <a16:creationId xmlns:a16="http://schemas.microsoft.com/office/drawing/2014/main" id="{829AE5D9-4683-4C57-9866-99DF67276E72}"/>
              </a:ext>
            </a:extLst>
          </p:cNvPr>
          <p:cNvSpPr>
            <a:spLocks noGrp="1"/>
          </p:cNvSpPr>
          <p:nvPr>
            <p:ph type="pic" sz="quarter" idx="10"/>
          </p:nvPr>
        </p:nvSpPr>
        <p:spPr>
          <a:xfrm>
            <a:off x="6415540" y="2511429"/>
            <a:ext cx="3875087" cy="1493838"/>
          </a:xfrm>
        </p:spPr>
        <p:txBody>
          <a:bodyPr/>
          <a:lstStyle/>
          <a:p>
            <a:endParaRPr lang="en-ID"/>
          </a:p>
        </p:txBody>
      </p:sp>
      <p:sp>
        <p:nvSpPr>
          <p:cNvPr id="5" name="Picture Placeholder 2">
            <a:extLst>
              <a:ext uri="{FF2B5EF4-FFF2-40B4-BE49-F238E27FC236}">
                <a16:creationId xmlns:a16="http://schemas.microsoft.com/office/drawing/2014/main" id="{665336B2-BD0D-4978-840B-C7827691A525}"/>
              </a:ext>
            </a:extLst>
          </p:cNvPr>
          <p:cNvSpPr>
            <a:spLocks noGrp="1"/>
          </p:cNvSpPr>
          <p:nvPr>
            <p:ph type="pic" sz="quarter" idx="11"/>
          </p:nvPr>
        </p:nvSpPr>
        <p:spPr>
          <a:xfrm>
            <a:off x="6415540" y="4129773"/>
            <a:ext cx="1872116" cy="1493838"/>
          </a:xfrm>
        </p:spPr>
        <p:txBody>
          <a:bodyPr/>
          <a:lstStyle/>
          <a:p>
            <a:endParaRPr lang="en-ID"/>
          </a:p>
        </p:txBody>
      </p:sp>
      <p:sp>
        <p:nvSpPr>
          <p:cNvPr id="8" name="Picture Placeholder 2">
            <a:extLst>
              <a:ext uri="{FF2B5EF4-FFF2-40B4-BE49-F238E27FC236}">
                <a16:creationId xmlns:a16="http://schemas.microsoft.com/office/drawing/2014/main" id="{43B7AAE9-7E77-4C90-9C69-6FA0E0352605}"/>
              </a:ext>
            </a:extLst>
          </p:cNvPr>
          <p:cNvSpPr>
            <a:spLocks noGrp="1"/>
          </p:cNvSpPr>
          <p:nvPr>
            <p:ph type="pic" sz="quarter" idx="12"/>
          </p:nvPr>
        </p:nvSpPr>
        <p:spPr>
          <a:xfrm>
            <a:off x="8418511" y="4129773"/>
            <a:ext cx="1872116" cy="1493838"/>
          </a:xfrm>
        </p:spPr>
        <p:txBody>
          <a:bodyPr/>
          <a:lstStyle/>
          <a:p>
            <a:endParaRPr lang="en-ID"/>
          </a:p>
        </p:txBody>
      </p:sp>
    </p:spTree>
    <p:extLst>
      <p:ext uri="{BB962C8B-B14F-4D97-AF65-F5344CB8AC3E}">
        <p14:creationId xmlns:p14="http://schemas.microsoft.com/office/powerpoint/2010/main" val="35665182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DF37B0-F6A7-433A-A82A-B6EBBE3EFB88}"/>
              </a:ext>
            </a:extLst>
          </p:cNvPr>
          <p:cNvSpPr/>
          <p:nvPr userDrawn="1"/>
        </p:nvSpPr>
        <p:spPr>
          <a:xfrm>
            <a:off x="612804" y="753978"/>
            <a:ext cx="10980937" cy="55779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Picture Placeholder 7">
            <a:extLst>
              <a:ext uri="{FF2B5EF4-FFF2-40B4-BE49-F238E27FC236}">
                <a16:creationId xmlns:a16="http://schemas.microsoft.com/office/drawing/2014/main" id="{53B3C78D-DC99-4487-AE4C-ABB096D7DD07}"/>
              </a:ext>
            </a:extLst>
          </p:cNvPr>
          <p:cNvSpPr>
            <a:spLocks noGrp="1"/>
          </p:cNvSpPr>
          <p:nvPr>
            <p:ph type="pic" sz="quarter" idx="10"/>
          </p:nvPr>
        </p:nvSpPr>
        <p:spPr>
          <a:xfrm>
            <a:off x="5521549" y="3400816"/>
            <a:ext cx="1163446" cy="1163445"/>
          </a:xfrm>
          <a:prstGeom prst="ellipse">
            <a:avLst/>
          </a:prstGeom>
        </p:spPr>
        <p:txBody>
          <a:bodyPr/>
          <a:lstStyle/>
          <a:p>
            <a:endParaRPr lang="en-ID"/>
          </a:p>
        </p:txBody>
      </p:sp>
    </p:spTree>
    <p:extLst>
      <p:ext uri="{BB962C8B-B14F-4D97-AF65-F5344CB8AC3E}">
        <p14:creationId xmlns:p14="http://schemas.microsoft.com/office/powerpoint/2010/main" val="21727918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descr="A picture containing indoor, plastic&#10;&#10;Description automatically generated">
            <a:extLst>
              <a:ext uri="{FF2B5EF4-FFF2-40B4-BE49-F238E27FC236}">
                <a16:creationId xmlns:a16="http://schemas.microsoft.com/office/drawing/2014/main" id="{7344552F-F875-52AA-5C7A-B63C2820DD6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5352" b="10422"/>
          <a:stretch/>
        </p:blipFill>
        <p:spPr>
          <a:xfrm>
            <a:off x="-2" y="900360"/>
            <a:ext cx="12191998" cy="5226050"/>
          </a:xfrm>
          <a:prstGeom prst="rect">
            <a:avLst/>
          </a:prstGeom>
        </p:spPr>
      </p:pic>
      <p:sp>
        <p:nvSpPr>
          <p:cNvPr id="5" name="Rectangle 4">
            <a:extLst>
              <a:ext uri="{FF2B5EF4-FFF2-40B4-BE49-F238E27FC236}">
                <a16:creationId xmlns:a16="http://schemas.microsoft.com/office/drawing/2014/main" id="{60C0B5B8-EA7C-F86E-F1B4-2D30DDF6BFCA}"/>
              </a:ext>
            </a:extLst>
          </p:cNvPr>
          <p:cNvSpPr/>
          <p:nvPr userDrawn="1"/>
        </p:nvSpPr>
        <p:spPr>
          <a:xfrm>
            <a:off x="-1" y="882149"/>
            <a:ext cx="12191999" cy="5226050"/>
          </a:xfrm>
          <a:prstGeom prst="rect">
            <a:avLst/>
          </a:prstGeom>
          <a:solidFill>
            <a:schemeClr val="accent2">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0" name="Rectangle 9">
            <a:extLst>
              <a:ext uri="{FF2B5EF4-FFF2-40B4-BE49-F238E27FC236}">
                <a16:creationId xmlns:a16="http://schemas.microsoft.com/office/drawing/2014/main" id="{767E7076-B670-E986-4D21-8CF0FB4DED10}"/>
              </a:ext>
            </a:extLst>
          </p:cNvPr>
          <p:cNvSpPr/>
          <p:nvPr userDrawn="1"/>
        </p:nvSpPr>
        <p:spPr>
          <a:xfrm>
            <a:off x="-1" y="2778174"/>
            <a:ext cx="12192000" cy="10269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R"/>
          </a:p>
        </p:txBody>
      </p:sp>
    </p:spTree>
    <p:extLst>
      <p:ext uri="{BB962C8B-B14F-4D97-AF65-F5344CB8AC3E}">
        <p14:creationId xmlns:p14="http://schemas.microsoft.com/office/powerpoint/2010/main" val="41152076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alpha val="52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5AA572-E3F3-47AD-B6B3-3A995BEA0DBB}"/>
              </a:ext>
            </a:extLst>
          </p:cNvPr>
          <p:cNvPicPr>
            <a:picLocks noChangeAspect="1"/>
          </p:cNvPicPr>
          <p:nvPr userDrawn="1"/>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colorTemperature colorTemp="112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t="12116" b="12116"/>
          <a:stretch/>
        </p:blipFill>
        <p:spPr>
          <a:xfrm>
            <a:off x="0" y="0"/>
            <a:ext cx="12192000" cy="6160050"/>
          </a:xfrm>
          <a:prstGeom prst="rect">
            <a:avLst/>
          </a:prstGeom>
          <a:gradFill>
            <a:gsLst>
              <a:gs pos="67000">
                <a:srgbClr val="327B97">
                  <a:alpha val="82207"/>
                </a:srgbClr>
              </a:gs>
              <a:gs pos="100000">
                <a:srgbClr val="009194"/>
              </a:gs>
            </a:gsLst>
            <a:lin ang="5400000" scaled="1"/>
          </a:gradFill>
        </p:spPr>
      </p:pic>
      <p:sp>
        <p:nvSpPr>
          <p:cNvPr id="4" name="Rectangle 3">
            <a:extLst>
              <a:ext uri="{FF2B5EF4-FFF2-40B4-BE49-F238E27FC236}">
                <a16:creationId xmlns:a16="http://schemas.microsoft.com/office/drawing/2014/main" id="{7A35681E-E312-7583-3A20-751CA810E75B}"/>
              </a:ext>
            </a:extLst>
          </p:cNvPr>
          <p:cNvSpPr/>
          <p:nvPr/>
        </p:nvSpPr>
        <p:spPr>
          <a:xfrm>
            <a:off x="11710616" y="6399160"/>
            <a:ext cx="184731" cy="369332"/>
          </a:xfrm>
          <a:prstGeom prst="rect">
            <a:avLst/>
          </a:prstGeom>
        </p:spPr>
        <p:txBody>
          <a:bodyPr wrap="none">
            <a:spAutoFit/>
          </a:bodyPr>
          <a:lstStyle/>
          <a:p>
            <a:endParaRPr lang="en-ID" dirty="0">
              <a:solidFill>
                <a:schemeClr val="bg1"/>
              </a:solidFill>
              <a:latin typeface="Font Awesome 5 Free Solid" panose="02000503000000000000" pitchFamily="50" charset="0"/>
            </a:endParaRPr>
          </a:p>
        </p:txBody>
      </p:sp>
      <p:pic>
        <p:nvPicPr>
          <p:cNvPr id="7" name="Picture 6" descr="Shape&#10;&#10;Description automatically generated">
            <a:extLst>
              <a:ext uri="{FF2B5EF4-FFF2-40B4-BE49-F238E27FC236}">
                <a16:creationId xmlns:a16="http://schemas.microsoft.com/office/drawing/2014/main" id="{2745906F-854D-BD62-B381-6EA31FE8A8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6542" y="6219663"/>
            <a:ext cx="534978" cy="565768"/>
          </a:xfrm>
          <a:prstGeom prst="rect">
            <a:avLst/>
          </a:prstGeom>
        </p:spPr>
      </p:pic>
      <p:sp>
        <p:nvSpPr>
          <p:cNvPr id="8" name="TextBox 7">
            <a:extLst>
              <a:ext uri="{FF2B5EF4-FFF2-40B4-BE49-F238E27FC236}">
                <a16:creationId xmlns:a16="http://schemas.microsoft.com/office/drawing/2014/main" id="{869E89D2-1E06-2B44-95F8-705BECA58319}"/>
              </a:ext>
            </a:extLst>
          </p:cNvPr>
          <p:cNvSpPr txBox="1"/>
          <p:nvPr userDrawn="1"/>
        </p:nvSpPr>
        <p:spPr>
          <a:xfrm>
            <a:off x="851290" y="6233438"/>
            <a:ext cx="11340710" cy="461665"/>
          </a:xfrm>
          <a:prstGeom prst="rect">
            <a:avLst/>
          </a:prstGeom>
          <a:noFill/>
        </p:spPr>
        <p:txBody>
          <a:bodyPr wrap="square" rtlCol="0" anchor="ctr">
            <a:spAutoFit/>
          </a:bodyPr>
          <a:lstStyle/>
          <a:p>
            <a:r>
              <a:rPr lang="en-ID" sz="1200" dirty="0">
                <a:solidFill>
                  <a:schemeClr val="tx1">
                    <a:lumMod val="50000"/>
                    <a:lumOff val="50000"/>
                  </a:schemeClr>
                </a:solidFill>
                <a:latin typeface="Arial" panose="020B0604020202020204" pitchFamily="34" charset="0"/>
                <a:ea typeface="Lato" panose="020F0502020204030203" pitchFamily="34" charset="0"/>
                <a:cs typeface="Arial" panose="020B0604020202020204" pitchFamily="34" charset="0"/>
              </a:rPr>
              <a:t>Funded by the European Union under the GA no 101060211. Views and opinions expressed are however those of the author(s) only and do not necessarily reflect those of the European Union or REA. Neither the European Union nor the granting authority can be held responsible for them.</a:t>
            </a:r>
          </a:p>
        </p:txBody>
      </p:sp>
      <p:sp>
        <p:nvSpPr>
          <p:cNvPr id="2" name="Rectangle 1">
            <a:extLst>
              <a:ext uri="{FF2B5EF4-FFF2-40B4-BE49-F238E27FC236}">
                <a16:creationId xmlns:a16="http://schemas.microsoft.com/office/drawing/2014/main" id="{9CBFF14B-6DF6-0668-29A7-5FF8C967344A}"/>
              </a:ext>
            </a:extLst>
          </p:cNvPr>
          <p:cNvSpPr/>
          <p:nvPr userDrawn="1"/>
        </p:nvSpPr>
        <p:spPr>
          <a:xfrm>
            <a:off x="0" y="0"/>
            <a:ext cx="5237018" cy="6160129"/>
          </a:xfrm>
          <a:prstGeom prst="rect">
            <a:avLst/>
          </a:prstGeom>
          <a:gradFill>
            <a:gsLst>
              <a:gs pos="1000">
                <a:srgbClr val="327B97">
                  <a:alpha val="82207"/>
                  <a:lumMod val="0"/>
                  <a:lumOff val="100000"/>
                </a:srgbClr>
              </a:gs>
              <a:gs pos="41986">
                <a:srgbClr val="95D1D3"/>
              </a:gs>
              <a:gs pos="41986">
                <a:srgbClr val="95D1D3"/>
              </a:gs>
              <a:gs pos="100000">
                <a:srgbClr val="00919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dirty="0">
              <a:solidFill>
                <a:schemeClr val="tx1">
                  <a:lumMod val="50000"/>
                  <a:lumOff val="50000"/>
                </a:schemeClr>
              </a:solidFill>
              <a:latin typeface="Roboto" charset="0"/>
              <a:ea typeface="Roboto" charset="0"/>
              <a:cs typeface="Roboto" charset="0"/>
            </a:endParaRPr>
          </a:p>
        </p:txBody>
      </p:sp>
      <p:pic>
        <p:nvPicPr>
          <p:cNvPr id="5" name="Picture 4" descr="Icon&#10;&#10;Description automatically generated">
            <a:extLst>
              <a:ext uri="{FF2B5EF4-FFF2-40B4-BE49-F238E27FC236}">
                <a16:creationId xmlns:a16="http://schemas.microsoft.com/office/drawing/2014/main" id="{FFC98915-403C-56DD-6EEE-196857177F6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5087" y="1023023"/>
            <a:ext cx="4531381" cy="888990"/>
          </a:xfrm>
          <a:prstGeom prst="rect">
            <a:avLst/>
          </a:prstGeom>
        </p:spPr>
      </p:pic>
    </p:spTree>
    <p:extLst>
      <p:ext uri="{BB962C8B-B14F-4D97-AF65-F5344CB8AC3E}">
        <p14:creationId xmlns:p14="http://schemas.microsoft.com/office/powerpoint/2010/main" val="9941969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44552F-F875-52AA-5C7A-B63C2820DD60}"/>
              </a:ext>
            </a:extLst>
          </p:cNvPr>
          <p:cNvPicPr>
            <a:picLocks noChangeAspect="1"/>
          </p:cNvPicPr>
          <p:nvPr userDrawn="1"/>
        </p:nvPicPr>
        <p:blipFill>
          <a:blip r:embed="rId2">
            <a:extLst>
              <a:ext uri="{28A0092B-C50C-407E-A947-70E740481C1C}">
                <a14:useLocalDpi xmlns:a14="http://schemas.microsoft.com/office/drawing/2010/main" val="0"/>
              </a:ext>
            </a:extLst>
          </a:blip>
          <a:srcRect t="21424" b="21424"/>
          <a:stretch/>
        </p:blipFill>
        <p:spPr>
          <a:xfrm>
            <a:off x="-2" y="900360"/>
            <a:ext cx="12191998" cy="5226050"/>
          </a:xfrm>
          <a:prstGeom prst="rect">
            <a:avLst/>
          </a:prstGeom>
        </p:spPr>
      </p:pic>
      <p:sp>
        <p:nvSpPr>
          <p:cNvPr id="5" name="Rectangle 4">
            <a:extLst>
              <a:ext uri="{FF2B5EF4-FFF2-40B4-BE49-F238E27FC236}">
                <a16:creationId xmlns:a16="http://schemas.microsoft.com/office/drawing/2014/main" id="{60C0B5B8-EA7C-F86E-F1B4-2D30DDF6BFCA}"/>
              </a:ext>
            </a:extLst>
          </p:cNvPr>
          <p:cNvSpPr/>
          <p:nvPr userDrawn="1"/>
        </p:nvSpPr>
        <p:spPr>
          <a:xfrm>
            <a:off x="-3471" y="900360"/>
            <a:ext cx="12191999" cy="5226050"/>
          </a:xfrm>
          <a:prstGeom prst="rect">
            <a:avLst/>
          </a:prstGeom>
          <a:solidFill>
            <a:schemeClr val="accent2">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0" name="Rectangle 9">
            <a:extLst>
              <a:ext uri="{FF2B5EF4-FFF2-40B4-BE49-F238E27FC236}">
                <a16:creationId xmlns:a16="http://schemas.microsoft.com/office/drawing/2014/main" id="{767E7076-B670-E986-4D21-8CF0FB4DED10}"/>
              </a:ext>
            </a:extLst>
          </p:cNvPr>
          <p:cNvSpPr/>
          <p:nvPr userDrawn="1"/>
        </p:nvSpPr>
        <p:spPr>
          <a:xfrm>
            <a:off x="-1" y="2778174"/>
            <a:ext cx="12192000" cy="10269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R"/>
          </a:p>
        </p:txBody>
      </p:sp>
    </p:spTree>
    <p:extLst>
      <p:ext uri="{BB962C8B-B14F-4D97-AF65-F5344CB8AC3E}">
        <p14:creationId xmlns:p14="http://schemas.microsoft.com/office/powerpoint/2010/main" val="34765463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F2F8B56-E74C-4C4B-A9E2-54C9489B048F}"/>
              </a:ext>
            </a:extLst>
          </p:cNvPr>
          <p:cNvSpPr>
            <a:spLocks noGrp="1"/>
          </p:cNvSpPr>
          <p:nvPr>
            <p:ph type="pic" sz="quarter" idx="10"/>
          </p:nvPr>
        </p:nvSpPr>
        <p:spPr>
          <a:xfrm>
            <a:off x="612775" y="523875"/>
            <a:ext cx="10980738" cy="2905125"/>
          </a:xfrm>
        </p:spPr>
        <p:txBody>
          <a:bodyPr/>
          <a:lstStyle/>
          <a:p>
            <a:endParaRPr lang="en-ID"/>
          </a:p>
        </p:txBody>
      </p:sp>
    </p:spTree>
    <p:extLst>
      <p:ext uri="{BB962C8B-B14F-4D97-AF65-F5344CB8AC3E}">
        <p14:creationId xmlns:p14="http://schemas.microsoft.com/office/powerpoint/2010/main" val="36920015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3" name="Picture 2" descr="A picture containing text, person, person, microscope&#10;&#10;Description automatically generated">
            <a:extLst>
              <a:ext uri="{FF2B5EF4-FFF2-40B4-BE49-F238E27FC236}">
                <a16:creationId xmlns:a16="http://schemas.microsoft.com/office/drawing/2014/main" id="{E784505C-B1B1-966B-EE32-81C9E59A32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937"/>
          <a:stretch/>
        </p:blipFill>
        <p:spPr>
          <a:xfrm>
            <a:off x="4541921" y="568769"/>
            <a:ext cx="7023455" cy="5720461"/>
          </a:xfrm>
          <a:prstGeom prst="rect">
            <a:avLst/>
          </a:prstGeom>
        </p:spPr>
      </p:pic>
      <p:pic>
        <p:nvPicPr>
          <p:cNvPr id="7" name="Picture 6" descr="A picture containing reptile, turtle&#10;&#10;Description automatically generated">
            <a:extLst>
              <a:ext uri="{FF2B5EF4-FFF2-40B4-BE49-F238E27FC236}">
                <a16:creationId xmlns:a16="http://schemas.microsoft.com/office/drawing/2014/main" id="{21DC17B7-98ED-FF28-8F3D-59A3AE62B11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682" t="7575" r="38810" b="21288"/>
          <a:stretch/>
        </p:blipFill>
        <p:spPr>
          <a:xfrm>
            <a:off x="4541921" y="568769"/>
            <a:ext cx="7023455" cy="5720461"/>
          </a:xfrm>
          <a:prstGeom prst="rect">
            <a:avLst/>
          </a:prstGeom>
        </p:spPr>
      </p:pic>
      <p:sp>
        <p:nvSpPr>
          <p:cNvPr id="10" name="Rectangle 9">
            <a:extLst>
              <a:ext uri="{FF2B5EF4-FFF2-40B4-BE49-F238E27FC236}">
                <a16:creationId xmlns:a16="http://schemas.microsoft.com/office/drawing/2014/main" id="{51E1CF49-233C-E521-8D07-5C7DE008E634}"/>
              </a:ext>
            </a:extLst>
          </p:cNvPr>
          <p:cNvSpPr/>
          <p:nvPr userDrawn="1"/>
        </p:nvSpPr>
        <p:spPr>
          <a:xfrm>
            <a:off x="4541921" y="568768"/>
            <a:ext cx="7023455" cy="5720461"/>
          </a:xfrm>
          <a:prstGeom prst="rect">
            <a:avLst/>
          </a:prstGeom>
          <a:solidFill>
            <a:schemeClr val="accent2">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Tree>
    <p:extLst>
      <p:ext uri="{BB962C8B-B14F-4D97-AF65-F5344CB8AC3E}">
        <p14:creationId xmlns:p14="http://schemas.microsoft.com/office/powerpoint/2010/main" val="36656718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DC17B7-98ED-FF28-8F3D-59A3AE62B1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94" r="21486"/>
          <a:stretch/>
        </p:blipFill>
        <p:spPr>
          <a:xfrm>
            <a:off x="0" y="1017657"/>
            <a:ext cx="6733309" cy="4822686"/>
          </a:xfrm>
          <a:prstGeom prst="rect">
            <a:avLst/>
          </a:prstGeom>
        </p:spPr>
      </p:pic>
      <p:sp>
        <p:nvSpPr>
          <p:cNvPr id="2" name="Rectangle 1">
            <a:extLst>
              <a:ext uri="{FF2B5EF4-FFF2-40B4-BE49-F238E27FC236}">
                <a16:creationId xmlns:a16="http://schemas.microsoft.com/office/drawing/2014/main" id="{2AFC0C6B-F6CE-DFCA-D9F0-8FB4AF5A44B3}"/>
              </a:ext>
            </a:extLst>
          </p:cNvPr>
          <p:cNvSpPr/>
          <p:nvPr userDrawn="1"/>
        </p:nvSpPr>
        <p:spPr>
          <a:xfrm>
            <a:off x="2" y="1017657"/>
            <a:ext cx="6733308" cy="4822686"/>
          </a:xfrm>
          <a:prstGeom prst="rect">
            <a:avLst/>
          </a:prstGeom>
          <a:gradFill>
            <a:gsLst>
              <a:gs pos="67000">
                <a:srgbClr val="327B97">
                  <a:alpha val="6000"/>
                </a:srgbClr>
              </a:gs>
              <a:gs pos="100000">
                <a:srgbClr val="00919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Tree>
    <p:extLst>
      <p:ext uri="{BB962C8B-B14F-4D97-AF65-F5344CB8AC3E}">
        <p14:creationId xmlns:p14="http://schemas.microsoft.com/office/powerpoint/2010/main" val="36503117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612804" y="753978"/>
            <a:ext cx="10980937" cy="55779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Picture Placeholder 3">
            <a:extLst>
              <a:ext uri="{FF2B5EF4-FFF2-40B4-BE49-F238E27FC236}">
                <a16:creationId xmlns:a16="http://schemas.microsoft.com/office/drawing/2014/main" id="{3DBA5CBA-E6C7-4CF7-8AEB-8024BFB71F61}"/>
              </a:ext>
            </a:extLst>
          </p:cNvPr>
          <p:cNvSpPr>
            <a:spLocks noGrp="1"/>
          </p:cNvSpPr>
          <p:nvPr>
            <p:ph type="pic" sz="quarter" idx="10"/>
          </p:nvPr>
        </p:nvSpPr>
        <p:spPr>
          <a:xfrm>
            <a:off x="6446520" y="2354580"/>
            <a:ext cx="3875405" cy="2423795"/>
          </a:xfrm>
        </p:spPr>
        <p:txBody>
          <a:bodyPr/>
          <a:lstStyle/>
          <a:p>
            <a:endParaRPr lang="en-ID"/>
          </a:p>
        </p:txBody>
      </p:sp>
    </p:spTree>
    <p:extLst>
      <p:ext uri="{BB962C8B-B14F-4D97-AF65-F5344CB8AC3E}">
        <p14:creationId xmlns:p14="http://schemas.microsoft.com/office/powerpoint/2010/main" val="39350854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612804" y="753978"/>
            <a:ext cx="10980937" cy="55779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Picture Placeholder 6">
            <a:extLst>
              <a:ext uri="{FF2B5EF4-FFF2-40B4-BE49-F238E27FC236}">
                <a16:creationId xmlns:a16="http://schemas.microsoft.com/office/drawing/2014/main" id="{512BC522-7A55-4890-BE49-A4176896B7CE}"/>
              </a:ext>
            </a:extLst>
          </p:cNvPr>
          <p:cNvSpPr>
            <a:spLocks noGrp="1"/>
          </p:cNvSpPr>
          <p:nvPr>
            <p:ph type="pic" sz="quarter" idx="10"/>
          </p:nvPr>
        </p:nvSpPr>
        <p:spPr>
          <a:xfrm>
            <a:off x="5189538" y="2411413"/>
            <a:ext cx="1714500" cy="2046287"/>
          </a:xfrm>
          <a:prstGeom prst="roundRect">
            <a:avLst/>
          </a:prstGeom>
        </p:spPr>
        <p:txBody>
          <a:bodyPr/>
          <a:lstStyle/>
          <a:p>
            <a:endParaRPr lang="en-ID"/>
          </a:p>
        </p:txBody>
      </p:sp>
    </p:spTree>
    <p:extLst>
      <p:ext uri="{BB962C8B-B14F-4D97-AF65-F5344CB8AC3E}">
        <p14:creationId xmlns:p14="http://schemas.microsoft.com/office/powerpoint/2010/main" val="628346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4537710" y="524656"/>
            <a:ext cx="7056031" cy="58072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Picture Placeholder 2">
            <a:extLst>
              <a:ext uri="{FF2B5EF4-FFF2-40B4-BE49-F238E27FC236}">
                <a16:creationId xmlns:a16="http://schemas.microsoft.com/office/drawing/2014/main" id="{A7572C8D-F55D-46E5-AFDE-B140D17AB77D}"/>
              </a:ext>
            </a:extLst>
          </p:cNvPr>
          <p:cNvSpPr>
            <a:spLocks noGrp="1"/>
          </p:cNvSpPr>
          <p:nvPr>
            <p:ph type="pic" sz="quarter" idx="10"/>
          </p:nvPr>
        </p:nvSpPr>
        <p:spPr>
          <a:xfrm>
            <a:off x="8766175" y="1897063"/>
            <a:ext cx="2046288" cy="3543300"/>
          </a:xfrm>
        </p:spPr>
        <p:txBody>
          <a:bodyPr/>
          <a:lstStyle/>
          <a:p>
            <a:endParaRPr lang="en-ID"/>
          </a:p>
        </p:txBody>
      </p:sp>
    </p:spTree>
    <p:extLst>
      <p:ext uri="{BB962C8B-B14F-4D97-AF65-F5344CB8AC3E}">
        <p14:creationId xmlns:p14="http://schemas.microsoft.com/office/powerpoint/2010/main" val="26406108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612804" y="524656"/>
            <a:ext cx="10980937" cy="58072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Picture Placeholder 6">
            <a:extLst>
              <a:ext uri="{FF2B5EF4-FFF2-40B4-BE49-F238E27FC236}">
                <a16:creationId xmlns:a16="http://schemas.microsoft.com/office/drawing/2014/main" id="{40AEBA18-2853-4429-8FFF-137A1278A19A}"/>
              </a:ext>
            </a:extLst>
          </p:cNvPr>
          <p:cNvSpPr>
            <a:spLocks noGrp="1"/>
          </p:cNvSpPr>
          <p:nvPr>
            <p:ph type="pic" sz="quarter" idx="10"/>
          </p:nvPr>
        </p:nvSpPr>
        <p:spPr>
          <a:xfrm>
            <a:off x="1600200" y="1897063"/>
            <a:ext cx="2389188" cy="3167062"/>
          </a:xfrm>
        </p:spPr>
        <p:txBody>
          <a:bodyPr/>
          <a:lstStyle/>
          <a:p>
            <a:endParaRPr lang="en-ID"/>
          </a:p>
        </p:txBody>
      </p:sp>
    </p:spTree>
    <p:extLst>
      <p:ext uri="{BB962C8B-B14F-4D97-AF65-F5344CB8AC3E}">
        <p14:creationId xmlns:p14="http://schemas.microsoft.com/office/powerpoint/2010/main" val="2275972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612804" y="524656"/>
            <a:ext cx="10980937" cy="58072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Picture Placeholder 2">
            <a:extLst>
              <a:ext uri="{FF2B5EF4-FFF2-40B4-BE49-F238E27FC236}">
                <a16:creationId xmlns:a16="http://schemas.microsoft.com/office/drawing/2014/main" id="{C5D1ECE8-5F2F-4F1B-B8B9-CDD1C167740D}"/>
              </a:ext>
            </a:extLst>
          </p:cNvPr>
          <p:cNvSpPr>
            <a:spLocks noGrp="1"/>
          </p:cNvSpPr>
          <p:nvPr>
            <p:ph type="pic" sz="quarter" idx="10"/>
          </p:nvPr>
        </p:nvSpPr>
        <p:spPr>
          <a:xfrm>
            <a:off x="1447800" y="2209800"/>
            <a:ext cx="3924300" cy="5207000"/>
          </a:xfrm>
        </p:spPr>
        <p:txBody>
          <a:bodyPr/>
          <a:lstStyle/>
          <a:p>
            <a:endParaRPr lang="en-ID"/>
          </a:p>
        </p:txBody>
      </p:sp>
    </p:spTree>
    <p:extLst>
      <p:ext uri="{BB962C8B-B14F-4D97-AF65-F5344CB8AC3E}">
        <p14:creationId xmlns:p14="http://schemas.microsoft.com/office/powerpoint/2010/main" val="3360087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3BD9DB-F455-4D1E-8DBE-291E51BF4C59}"/>
              </a:ext>
            </a:extLst>
          </p:cNvPr>
          <p:cNvSpPr/>
          <p:nvPr userDrawn="1"/>
        </p:nvSpPr>
        <p:spPr>
          <a:xfrm>
            <a:off x="612804" y="524656"/>
            <a:ext cx="10980937" cy="58072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Picture Placeholder 3">
            <a:extLst>
              <a:ext uri="{FF2B5EF4-FFF2-40B4-BE49-F238E27FC236}">
                <a16:creationId xmlns:a16="http://schemas.microsoft.com/office/drawing/2014/main" id="{6151EC04-CD02-4278-BC1D-D6109E9EF597}"/>
              </a:ext>
            </a:extLst>
          </p:cNvPr>
          <p:cNvSpPr>
            <a:spLocks noGrp="1"/>
          </p:cNvSpPr>
          <p:nvPr>
            <p:ph type="pic" sz="quarter" idx="10"/>
          </p:nvPr>
        </p:nvSpPr>
        <p:spPr>
          <a:xfrm>
            <a:off x="2058307" y="1292678"/>
            <a:ext cx="2032000" cy="4413250"/>
          </a:xfrm>
          <a:prstGeom prst="roundRect">
            <a:avLst>
              <a:gd name="adj" fmla="val 11042"/>
            </a:avLst>
          </a:prstGeom>
        </p:spPr>
        <p:txBody>
          <a:bodyPr/>
          <a:lstStyle/>
          <a:p>
            <a:endParaRPr lang="en-ID"/>
          </a:p>
        </p:txBody>
      </p:sp>
    </p:spTree>
    <p:extLst>
      <p:ext uri="{BB962C8B-B14F-4D97-AF65-F5344CB8AC3E}">
        <p14:creationId xmlns:p14="http://schemas.microsoft.com/office/powerpoint/2010/main" val="1316223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3" name="Picture 22" descr="A picture containing text, person, person, microscope&#10;&#10;Description automatically generated">
            <a:extLst>
              <a:ext uri="{FF2B5EF4-FFF2-40B4-BE49-F238E27FC236}">
                <a16:creationId xmlns:a16="http://schemas.microsoft.com/office/drawing/2014/main" id="{84BA560E-1D66-DB34-70A0-CD5BCE4D01F4}"/>
              </a:ext>
            </a:extLst>
          </p:cNvPr>
          <p:cNvPicPr>
            <a:picLocks noChangeAspect="1"/>
          </p:cNvPicPr>
          <p:nvPr userDrawn="1"/>
        </p:nvPicPr>
        <p:blipFill rotWithShape="1">
          <a:blip r:embed="rId2">
            <a:duotone>
              <a:prstClr val="black"/>
              <a:schemeClr val="accent4">
                <a:tint val="45000"/>
                <a:satMod val="400000"/>
              </a:schemeClr>
            </a:duotone>
            <a:alphaModFix amt="86000"/>
            <a:extLst>
              <a:ext uri="{28A0092B-C50C-407E-A947-70E740481C1C}">
                <a14:useLocalDpi xmlns:a14="http://schemas.microsoft.com/office/drawing/2010/main" val="0"/>
              </a:ext>
            </a:extLst>
          </a:blip>
          <a:srcRect l="24025" t="23026" r="6912" b="14467"/>
          <a:stretch/>
        </p:blipFill>
        <p:spPr>
          <a:xfrm>
            <a:off x="-22724" y="-712"/>
            <a:ext cx="12214724" cy="6218634"/>
          </a:xfrm>
          <a:prstGeom prst="rect">
            <a:avLst/>
          </a:prstGeom>
        </p:spPr>
      </p:pic>
      <p:sp>
        <p:nvSpPr>
          <p:cNvPr id="11" name="Rectangle 10">
            <a:extLst>
              <a:ext uri="{FF2B5EF4-FFF2-40B4-BE49-F238E27FC236}">
                <a16:creationId xmlns:a16="http://schemas.microsoft.com/office/drawing/2014/main" id="{A5CD1DEF-8C78-C3A8-85FE-F8E4F25DF8A3}"/>
              </a:ext>
            </a:extLst>
          </p:cNvPr>
          <p:cNvSpPr/>
          <p:nvPr userDrawn="1"/>
        </p:nvSpPr>
        <p:spPr>
          <a:xfrm>
            <a:off x="-22724" y="-713"/>
            <a:ext cx="12214724" cy="1829513"/>
          </a:xfrm>
          <a:prstGeom prst="rect">
            <a:avLst/>
          </a:prstGeom>
          <a:solidFill>
            <a:schemeClr val="bg1">
              <a:alpha val="77000"/>
            </a:schemeClr>
          </a:solidFill>
          <a:ln>
            <a:noFill/>
          </a:ln>
          <a:effectLst>
            <a:outerShdw blurRad="957957" dist="1064021" dir="5400000" algn="t"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3" name="Footer Placeholder 4">
            <a:extLst>
              <a:ext uri="{FF2B5EF4-FFF2-40B4-BE49-F238E27FC236}">
                <a16:creationId xmlns:a16="http://schemas.microsoft.com/office/drawing/2014/main" id="{5CB88485-1E5A-1519-200A-40117D18CAFA}"/>
              </a:ext>
            </a:extLst>
          </p:cNvPr>
          <p:cNvSpPr txBox="1">
            <a:spLocks/>
          </p:cNvSpPr>
          <p:nvPr userDrawn="1"/>
        </p:nvSpPr>
        <p:spPr>
          <a:xfrm>
            <a:off x="7291016" y="6420023"/>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latin typeface="Arial" panose="020B0604020202020204" pitchFamily="34" charset="0"/>
                <a:cs typeface="Arial" panose="020B0604020202020204" pitchFamily="34" charset="0"/>
              </a:rPr>
              <a:t>3-Oct-22</a:t>
            </a:r>
            <a:endParaRPr lang="en-ID" dirty="0">
              <a:latin typeface="Arial" panose="020B0604020202020204" pitchFamily="34" charset="0"/>
              <a:cs typeface="Arial" panose="020B0604020202020204" pitchFamily="34" charset="0"/>
            </a:endParaRPr>
          </a:p>
        </p:txBody>
      </p:sp>
      <p:pic>
        <p:nvPicPr>
          <p:cNvPr id="14" name="Picture 13" descr="Shape&#10;&#10;Description automatically generated">
            <a:extLst>
              <a:ext uri="{FF2B5EF4-FFF2-40B4-BE49-F238E27FC236}">
                <a16:creationId xmlns:a16="http://schemas.microsoft.com/office/drawing/2014/main" id="{5F095A37-85F4-B485-DD02-E46070CC86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6542" y="6358253"/>
            <a:ext cx="403929" cy="427177"/>
          </a:xfrm>
          <a:prstGeom prst="rect">
            <a:avLst/>
          </a:prstGeom>
        </p:spPr>
      </p:pic>
      <p:sp>
        <p:nvSpPr>
          <p:cNvPr id="15" name="TextBox 14">
            <a:extLst>
              <a:ext uri="{FF2B5EF4-FFF2-40B4-BE49-F238E27FC236}">
                <a16:creationId xmlns:a16="http://schemas.microsoft.com/office/drawing/2014/main" id="{1D7AC022-764B-8486-6E94-E6A65547A59D}"/>
              </a:ext>
            </a:extLst>
          </p:cNvPr>
          <p:cNvSpPr txBox="1"/>
          <p:nvPr userDrawn="1"/>
        </p:nvSpPr>
        <p:spPr>
          <a:xfrm>
            <a:off x="620812" y="6361449"/>
            <a:ext cx="7723088" cy="369332"/>
          </a:xfrm>
          <a:prstGeom prst="rect">
            <a:avLst/>
          </a:prstGeom>
          <a:noFill/>
        </p:spPr>
        <p:txBody>
          <a:bodyPr wrap="square" rtlCol="0">
            <a:spAutoFit/>
          </a:bodyPr>
          <a:lstStyle/>
          <a:p>
            <a:r>
              <a:rPr lang="en-ID" sz="900" dirty="0">
                <a:solidFill>
                  <a:schemeClr val="tx1">
                    <a:lumMod val="50000"/>
                    <a:lumOff val="50000"/>
                  </a:schemeClr>
                </a:solidFill>
                <a:latin typeface="Arial" panose="020B0604020202020204" pitchFamily="34" charset="0"/>
                <a:ea typeface="Lato" panose="020F0502020204030203" pitchFamily="34" charset="0"/>
                <a:cs typeface="Arial" panose="020B0604020202020204" pitchFamily="34" charset="0"/>
              </a:rPr>
              <a:t>Funded by the European Union under the GA no 101060211. Views and opinions expressed are however those of the author(s) only and do not necessarily reflect those of the European Union or REA. Neither the European Union nor the granting authority can be held responsible for them.</a:t>
            </a:r>
          </a:p>
        </p:txBody>
      </p:sp>
      <p:pic>
        <p:nvPicPr>
          <p:cNvPr id="12" name="Picture 11" descr="Icon&#10;&#10;Description automatically generated">
            <a:extLst>
              <a:ext uri="{FF2B5EF4-FFF2-40B4-BE49-F238E27FC236}">
                <a16:creationId xmlns:a16="http://schemas.microsoft.com/office/drawing/2014/main" id="{A706AA82-B5B1-F67F-D9F6-69B77DB6BD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8506" y="201105"/>
            <a:ext cx="6576787" cy="1290269"/>
          </a:xfrm>
          <a:prstGeom prst="rect">
            <a:avLst/>
          </a:prstGeom>
        </p:spPr>
      </p:pic>
    </p:spTree>
    <p:extLst>
      <p:ext uri="{BB962C8B-B14F-4D97-AF65-F5344CB8AC3E}">
        <p14:creationId xmlns:p14="http://schemas.microsoft.com/office/powerpoint/2010/main" val="30345592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6185-1E3E-4373-ADDB-7206E855D8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69106EC3-E521-495A-A0E0-A6852685BF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B5946776-A414-4464-A453-3C7BFE4C1F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4516354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DA0003-32A6-36A2-41CF-B41869DAB9BC}"/>
              </a:ext>
            </a:extLst>
          </p:cNvPr>
          <p:cNvSpPr/>
          <p:nvPr userDrawn="1"/>
        </p:nvSpPr>
        <p:spPr>
          <a:xfrm>
            <a:off x="783482" y="1165154"/>
            <a:ext cx="609600" cy="36000"/>
          </a:xfrm>
          <a:prstGeom prst="rect">
            <a:avLst/>
          </a:prstGeom>
          <a:solidFill>
            <a:srgbClr val="009194"/>
          </a:solidFill>
          <a:ln>
            <a:solidFill>
              <a:srgbClr val="0091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1498833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D06C6-FD3F-4B00-A9F3-665E013C9D59}"/>
              </a:ext>
            </a:extLst>
          </p:cNvPr>
          <p:cNvSpPr>
            <a:spLocks noGrp="1"/>
          </p:cNvSpPr>
          <p:nvPr>
            <p:ph type="title"/>
          </p:nvPr>
        </p:nvSpPr>
        <p:spPr/>
        <p:txBody>
          <a:bodyPr>
            <a:normAutofit/>
          </a:bodyPr>
          <a:lstStyle>
            <a:lvl1pPr>
              <a:defRPr sz="2000"/>
            </a:lvl1pPr>
          </a:lstStyle>
          <a:p>
            <a:r>
              <a:rPr lang="en-US" dirty="0"/>
              <a:t>Click to edit Master title style</a:t>
            </a:r>
            <a:endParaRPr lang="en-ID" dirty="0"/>
          </a:p>
        </p:txBody>
      </p:sp>
      <p:sp>
        <p:nvSpPr>
          <p:cNvPr id="3" name="Content Placeholder 2">
            <a:extLst>
              <a:ext uri="{FF2B5EF4-FFF2-40B4-BE49-F238E27FC236}">
                <a16:creationId xmlns:a16="http://schemas.microsoft.com/office/drawing/2014/main" id="{F451694D-8EFE-4D79-81CC-C54EBE8C152F}"/>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sp>
        <p:nvSpPr>
          <p:cNvPr id="12" name="Rectangle 11">
            <a:extLst>
              <a:ext uri="{FF2B5EF4-FFF2-40B4-BE49-F238E27FC236}">
                <a16:creationId xmlns:a16="http://schemas.microsoft.com/office/drawing/2014/main" id="{9EF61DA6-3B12-E1C8-51C1-F2242492FADB}"/>
              </a:ext>
            </a:extLst>
          </p:cNvPr>
          <p:cNvSpPr/>
          <p:nvPr/>
        </p:nvSpPr>
        <p:spPr>
          <a:xfrm>
            <a:off x="11710616" y="6413228"/>
            <a:ext cx="466794" cy="369332"/>
          </a:xfrm>
          <a:prstGeom prst="rect">
            <a:avLst/>
          </a:prstGeom>
        </p:spPr>
        <p:txBody>
          <a:bodyPr wrap="none">
            <a:spAutoFit/>
          </a:bodyPr>
          <a:lstStyle/>
          <a:p>
            <a:fld id="{786C6220-5288-4181-BC71-CF33DA912F5D}" type="slidenum">
              <a:rPr lang="en-ID" smtClean="0">
                <a:solidFill>
                  <a:schemeClr val="tx1">
                    <a:lumMod val="50000"/>
                    <a:lumOff val="50000"/>
                  </a:schemeClr>
                </a:solidFill>
                <a:latin typeface="Arial" panose="020B0604020202020204" pitchFamily="34" charset="0"/>
                <a:cs typeface="Arial" panose="020B0604020202020204" pitchFamily="34" charset="0"/>
              </a:rPr>
              <a:pPr/>
              <a:t>‹#›</a:t>
            </a:fld>
            <a:endParaRPr lang="en-ID"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733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12EED-66EC-4269-9D47-95B867D74FEE}"/>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endParaRPr lang="en-ID" dirty="0"/>
          </a:p>
        </p:txBody>
      </p:sp>
      <p:sp>
        <p:nvSpPr>
          <p:cNvPr id="3" name="Text Placeholder 2">
            <a:extLst>
              <a:ext uri="{FF2B5EF4-FFF2-40B4-BE49-F238E27FC236}">
                <a16:creationId xmlns:a16="http://schemas.microsoft.com/office/drawing/2014/main" id="{DFE615C2-3AA9-4B58-AA85-D1E2ABA47C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276780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DB7B9-E000-4152-9855-EE9975115A00}"/>
              </a:ext>
            </a:extLst>
          </p:cNvPr>
          <p:cNvSpPr>
            <a:spLocks noGrp="1"/>
          </p:cNvSpPr>
          <p:nvPr>
            <p:ph type="title"/>
          </p:nvPr>
        </p:nvSpPr>
        <p:spPr/>
        <p:txBody>
          <a:bodyPr/>
          <a:lstStyle/>
          <a:p>
            <a:r>
              <a:rPr lang="en-US" dirty="0"/>
              <a:t>Click to edit Master title style</a:t>
            </a:r>
            <a:endParaRPr lang="en-ID" dirty="0"/>
          </a:p>
        </p:txBody>
      </p:sp>
      <p:sp>
        <p:nvSpPr>
          <p:cNvPr id="3" name="Content Placeholder 2">
            <a:extLst>
              <a:ext uri="{FF2B5EF4-FFF2-40B4-BE49-F238E27FC236}">
                <a16:creationId xmlns:a16="http://schemas.microsoft.com/office/drawing/2014/main" id="{4CAD4F8E-52E4-4195-B067-6E94BAA54E74}"/>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sp>
        <p:nvSpPr>
          <p:cNvPr id="4" name="Content Placeholder 3">
            <a:extLst>
              <a:ext uri="{FF2B5EF4-FFF2-40B4-BE49-F238E27FC236}">
                <a16:creationId xmlns:a16="http://schemas.microsoft.com/office/drawing/2014/main" id="{05118517-AA19-4BE7-8E9E-5AA57054BC38}"/>
              </a:ext>
            </a:extLst>
          </p:cNvPr>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spTree>
    <p:extLst>
      <p:ext uri="{BB962C8B-B14F-4D97-AF65-F5344CB8AC3E}">
        <p14:creationId xmlns:p14="http://schemas.microsoft.com/office/powerpoint/2010/main" val="4021896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28E57-9553-4E5A-B687-5549D4CC5940}"/>
              </a:ext>
            </a:extLst>
          </p:cNvPr>
          <p:cNvSpPr>
            <a:spLocks noGrp="1"/>
          </p:cNvSpPr>
          <p:nvPr>
            <p:ph type="title"/>
          </p:nvPr>
        </p:nvSpPr>
        <p:spPr>
          <a:xfrm>
            <a:off x="839788" y="365125"/>
            <a:ext cx="10515600" cy="1325563"/>
          </a:xfrm>
        </p:spPr>
        <p:txBody>
          <a:bodyPr/>
          <a:lstStyle/>
          <a:p>
            <a:r>
              <a:rPr lang="en-US" dirty="0"/>
              <a:t>Click to edit Master title style</a:t>
            </a:r>
            <a:endParaRPr lang="en-ID" dirty="0"/>
          </a:p>
        </p:txBody>
      </p:sp>
      <p:sp>
        <p:nvSpPr>
          <p:cNvPr id="3" name="Text Placeholder 2">
            <a:extLst>
              <a:ext uri="{FF2B5EF4-FFF2-40B4-BE49-F238E27FC236}">
                <a16:creationId xmlns:a16="http://schemas.microsoft.com/office/drawing/2014/main" id="{1FED5E79-CDB5-427A-888A-E22ADA328A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5492EE00-2E5B-4316-B349-FB4B0DC8A1F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DCD6DCDE-B459-453B-872E-7E42558C61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8C6B4F8D-0CC6-4E33-8856-AD5670D5EDE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grpSp>
        <p:nvGrpSpPr>
          <p:cNvPr id="13" name="Group 12">
            <a:extLst>
              <a:ext uri="{FF2B5EF4-FFF2-40B4-BE49-F238E27FC236}">
                <a16:creationId xmlns:a16="http://schemas.microsoft.com/office/drawing/2014/main" id="{88A12A25-1E22-5C5E-20FC-3AB9F57F1386}"/>
              </a:ext>
            </a:extLst>
          </p:cNvPr>
          <p:cNvGrpSpPr/>
          <p:nvPr userDrawn="1"/>
        </p:nvGrpSpPr>
        <p:grpSpPr>
          <a:xfrm>
            <a:off x="11582400" y="6312059"/>
            <a:ext cx="609600" cy="560009"/>
            <a:chOff x="11080206" y="337457"/>
            <a:chExt cx="609600" cy="560009"/>
          </a:xfrm>
        </p:grpSpPr>
        <p:sp>
          <p:nvSpPr>
            <p:cNvPr id="14" name="Rectangle 13">
              <a:extLst>
                <a:ext uri="{FF2B5EF4-FFF2-40B4-BE49-F238E27FC236}">
                  <a16:creationId xmlns:a16="http://schemas.microsoft.com/office/drawing/2014/main" id="{C8A96BAA-83A1-F842-D0FB-B7F7C331C24B}"/>
                </a:ext>
              </a:extLst>
            </p:cNvPr>
            <p:cNvSpPr/>
            <p:nvPr/>
          </p:nvSpPr>
          <p:spPr>
            <a:xfrm>
              <a:off x="11080206" y="337457"/>
              <a:ext cx="609600" cy="5600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Rectangle 14">
              <a:extLst>
                <a:ext uri="{FF2B5EF4-FFF2-40B4-BE49-F238E27FC236}">
                  <a16:creationId xmlns:a16="http://schemas.microsoft.com/office/drawing/2014/main" id="{121C7EEA-34A7-1C6D-BD5E-2FF3487DA7C5}"/>
                </a:ext>
              </a:extLst>
            </p:cNvPr>
            <p:cNvSpPr/>
            <p:nvPr/>
          </p:nvSpPr>
          <p:spPr>
            <a:xfrm>
              <a:off x="11208422" y="438626"/>
              <a:ext cx="466794" cy="369332"/>
            </a:xfrm>
            <a:prstGeom prst="rect">
              <a:avLst/>
            </a:prstGeom>
          </p:spPr>
          <p:txBody>
            <a:bodyPr wrap="none">
              <a:spAutoFit/>
            </a:bodyPr>
            <a:lstStyle/>
            <a:p>
              <a:fld id="{786C6220-5288-4181-BC71-CF33DA912F5D}" type="slidenum">
                <a:rPr lang="en-ID" smtClean="0">
                  <a:solidFill>
                    <a:schemeClr val="tx1">
                      <a:lumMod val="50000"/>
                      <a:lumOff val="50000"/>
                    </a:schemeClr>
                  </a:solidFill>
                  <a:latin typeface="Arial" panose="020B0604020202020204" pitchFamily="34" charset="0"/>
                  <a:cs typeface="Arial" panose="020B0604020202020204" pitchFamily="34" charset="0"/>
                </a:rPr>
                <a:pPr/>
                <a:t>‹#›</a:t>
              </a:fld>
              <a:endParaRPr lang="en-ID" dirty="0">
                <a:solidFill>
                  <a:schemeClr val="tx1">
                    <a:lumMod val="50000"/>
                    <a:lumOff val="50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72952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2B796-F5D8-48FF-9DE5-44014427604C}"/>
              </a:ext>
            </a:extLst>
          </p:cNvPr>
          <p:cNvSpPr>
            <a:spLocks noGrp="1"/>
          </p:cNvSpPr>
          <p:nvPr>
            <p:ph type="title"/>
          </p:nvPr>
        </p:nvSpPr>
        <p:spPr/>
        <p:txBody>
          <a:bodyPr/>
          <a:lstStyle/>
          <a:p>
            <a:r>
              <a:rPr lang="en-US" dirty="0"/>
              <a:t>Click to edit Master title style</a:t>
            </a:r>
            <a:endParaRPr lang="en-ID" dirty="0"/>
          </a:p>
        </p:txBody>
      </p:sp>
      <p:sp>
        <p:nvSpPr>
          <p:cNvPr id="11" name="Rectangle 10">
            <a:extLst>
              <a:ext uri="{FF2B5EF4-FFF2-40B4-BE49-F238E27FC236}">
                <a16:creationId xmlns:a16="http://schemas.microsoft.com/office/drawing/2014/main" id="{742815EC-4AD9-A3B1-E71D-DD3984477B4A}"/>
              </a:ext>
            </a:extLst>
          </p:cNvPr>
          <p:cNvSpPr/>
          <p:nvPr/>
        </p:nvSpPr>
        <p:spPr>
          <a:xfrm>
            <a:off x="11710616" y="6413228"/>
            <a:ext cx="466794" cy="369332"/>
          </a:xfrm>
          <a:prstGeom prst="rect">
            <a:avLst/>
          </a:prstGeom>
        </p:spPr>
        <p:txBody>
          <a:bodyPr wrap="none">
            <a:spAutoFit/>
          </a:bodyPr>
          <a:lstStyle/>
          <a:p>
            <a:fld id="{786C6220-5288-4181-BC71-CF33DA912F5D}" type="slidenum">
              <a:rPr lang="en-ID" smtClean="0">
                <a:solidFill>
                  <a:schemeClr val="tx1">
                    <a:lumMod val="50000"/>
                    <a:lumOff val="50000"/>
                  </a:schemeClr>
                </a:solidFill>
                <a:latin typeface="Arial" panose="020B0604020202020204" pitchFamily="34" charset="0"/>
                <a:cs typeface="Arial" panose="020B0604020202020204" pitchFamily="34" charset="0"/>
              </a:rPr>
              <a:pPr/>
              <a:t>‹#›</a:t>
            </a:fld>
            <a:endParaRPr lang="en-ID"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34172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A67100-6916-4AEC-BAC7-3FDE8B3F7E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ID" dirty="0"/>
          </a:p>
        </p:txBody>
      </p:sp>
      <p:sp>
        <p:nvSpPr>
          <p:cNvPr id="3" name="Text Placeholder 2">
            <a:extLst>
              <a:ext uri="{FF2B5EF4-FFF2-40B4-BE49-F238E27FC236}">
                <a16:creationId xmlns:a16="http://schemas.microsoft.com/office/drawing/2014/main" id="{397FA07D-CB7D-45DA-96C3-583B4A486D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pic>
        <p:nvPicPr>
          <p:cNvPr id="8" name="Picture 7" descr="Icon&#10;&#10;Description automatically generated">
            <a:extLst>
              <a:ext uri="{FF2B5EF4-FFF2-40B4-BE49-F238E27FC236}">
                <a16:creationId xmlns:a16="http://schemas.microsoft.com/office/drawing/2014/main" id="{49BBBD11-2468-4EA5-8461-7C8390B28358}"/>
              </a:ext>
            </a:extLst>
          </p:cNvPr>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215900" y="185738"/>
            <a:ext cx="1773321" cy="347899"/>
          </a:xfrm>
          <a:prstGeom prst="rect">
            <a:avLst/>
          </a:prstGeom>
        </p:spPr>
      </p:pic>
      <p:sp>
        <p:nvSpPr>
          <p:cNvPr id="10" name="TextBox 9">
            <a:extLst>
              <a:ext uri="{FF2B5EF4-FFF2-40B4-BE49-F238E27FC236}">
                <a16:creationId xmlns:a16="http://schemas.microsoft.com/office/drawing/2014/main" id="{6B3807D9-567F-638F-CD67-3D7F812C22F5}"/>
              </a:ext>
            </a:extLst>
          </p:cNvPr>
          <p:cNvSpPr txBox="1"/>
          <p:nvPr userDrawn="1"/>
        </p:nvSpPr>
        <p:spPr>
          <a:xfrm>
            <a:off x="7533337" y="253123"/>
            <a:ext cx="4049063" cy="246221"/>
          </a:xfrm>
          <a:prstGeom prst="rect">
            <a:avLst/>
          </a:prstGeom>
          <a:noFill/>
        </p:spPr>
        <p:txBody>
          <a:bodyPr wrap="square" rtlCol="0">
            <a:spAutoFit/>
          </a:bodyPr>
          <a:lstStyle/>
          <a:p>
            <a:pPr algn="r"/>
            <a:r>
              <a:rPr lang="en-ID" sz="1000" dirty="0">
                <a:solidFill>
                  <a:schemeClr val="tx1">
                    <a:lumMod val="50000"/>
                    <a:lumOff val="50000"/>
                  </a:schemeClr>
                </a:solidFill>
                <a:latin typeface="Arial" panose="020B0604020202020204" pitchFamily="34" charset="0"/>
                <a:ea typeface="Lato" panose="020F0502020204030203" pitchFamily="34" charset="0"/>
                <a:cs typeface="Arial" panose="020B0604020202020204" pitchFamily="34" charset="0"/>
              </a:rPr>
              <a:t>BIOSYSMO Kick-off Meeting, October 3</a:t>
            </a:r>
            <a:r>
              <a:rPr lang="en-ID" sz="1000" baseline="30000" dirty="0">
                <a:solidFill>
                  <a:schemeClr val="tx1">
                    <a:lumMod val="50000"/>
                    <a:lumOff val="50000"/>
                  </a:schemeClr>
                </a:solidFill>
                <a:latin typeface="Arial" panose="020B0604020202020204" pitchFamily="34" charset="0"/>
                <a:ea typeface="Lato" panose="020F0502020204030203" pitchFamily="34" charset="0"/>
                <a:cs typeface="Arial" panose="020B0604020202020204" pitchFamily="34" charset="0"/>
              </a:rPr>
              <a:t>rd </a:t>
            </a:r>
            <a:r>
              <a:rPr lang="en-ID" sz="1000" baseline="0" dirty="0">
                <a:solidFill>
                  <a:schemeClr val="tx1">
                    <a:lumMod val="50000"/>
                    <a:lumOff val="50000"/>
                  </a:schemeClr>
                </a:solidFill>
                <a:latin typeface="Arial" panose="020B0604020202020204" pitchFamily="34" charset="0"/>
                <a:ea typeface="Lato" panose="020F0502020204030203" pitchFamily="34" charset="0"/>
                <a:cs typeface="Arial" panose="020B0604020202020204" pitchFamily="34" charset="0"/>
              </a:rPr>
              <a:t>2022</a:t>
            </a:r>
            <a:endParaRPr lang="en-ID" sz="900" baseline="0" dirty="0">
              <a:solidFill>
                <a:schemeClr val="tx1">
                  <a:lumMod val="50000"/>
                  <a:lumOff val="50000"/>
                </a:schemeClr>
              </a:solidFill>
              <a:latin typeface="Arial" panose="020B0604020202020204" pitchFamily="34" charset="0"/>
              <a:ea typeface="Lato" panose="020F0502020204030203" pitchFamily="34" charset="0"/>
              <a:cs typeface="Arial" panose="020B0604020202020204" pitchFamily="34" charset="0"/>
            </a:endParaRPr>
          </a:p>
        </p:txBody>
      </p:sp>
      <p:sp>
        <p:nvSpPr>
          <p:cNvPr id="13" name="Footer Placeholder 4">
            <a:extLst>
              <a:ext uri="{FF2B5EF4-FFF2-40B4-BE49-F238E27FC236}">
                <a16:creationId xmlns:a16="http://schemas.microsoft.com/office/drawing/2014/main" id="{89968661-0F65-D15B-56FC-138C9B58FAD5}"/>
              </a:ext>
            </a:extLst>
          </p:cNvPr>
          <p:cNvSpPr txBox="1">
            <a:spLocks/>
          </p:cNvSpPr>
          <p:nvPr userDrawn="1"/>
        </p:nvSpPr>
        <p:spPr>
          <a:xfrm>
            <a:off x="7291016" y="640329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latin typeface="Arial" panose="020B0604020202020204" pitchFamily="34" charset="0"/>
                <a:cs typeface="Arial" panose="020B0604020202020204" pitchFamily="34" charset="0"/>
              </a:rPr>
              <a:t>3-Oct-22</a:t>
            </a:r>
            <a:endParaRPr lang="en-ID" dirty="0">
              <a:latin typeface="Arial" panose="020B0604020202020204" pitchFamily="34" charset="0"/>
              <a:cs typeface="Arial" panose="020B0604020202020204" pitchFamily="34" charset="0"/>
            </a:endParaRPr>
          </a:p>
        </p:txBody>
      </p:sp>
      <p:pic>
        <p:nvPicPr>
          <p:cNvPr id="14" name="Picture 13" descr="Shape&#10;&#10;Description automatically generated">
            <a:extLst>
              <a:ext uri="{FF2B5EF4-FFF2-40B4-BE49-F238E27FC236}">
                <a16:creationId xmlns:a16="http://schemas.microsoft.com/office/drawing/2014/main" id="{4E6FC217-DA82-FFB9-5D89-784DED593CD6}"/>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196542" y="6358253"/>
            <a:ext cx="403929" cy="427177"/>
          </a:xfrm>
          <a:prstGeom prst="rect">
            <a:avLst/>
          </a:prstGeom>
        </p:spPr>
      </p:pic>
      <p:sp>
        <p:nvSpPr>
          <p:cNvPr id="18" name="Rectangle 17">
            <a:extLst>
              <a:ext uri="{FF2B5EF4-FFF2-40B4-BE49-F238E27FC236}">
                <a16:creationId xmlns:a16="http://schemas.microsoft.com/office/drawing/2014/main" id="{FE024A00-CB59-C597-3032-6087B238A8FC}"/>
              </a:ext>
            </a:extLst>
          </p:cNvPr>
          <p:cNvSpPr/>
          <p:nvPr/>
        </p:nvSpPr>
        <p:spPr>
          <a:xfrm>
            <a:off x="11582400" y="6312059"/>
            <a:ext cx="609600" cy="5600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TextBox 4">
            <a:extLst>
              <a:ext uri="{FF2B5EF4-FFF2-40B4-BE49-F238E27FC236}">
                <a16:creationId xmlns:a16="http://schemas.microsoft.com/office/drawing/2014/main" id="{BE54C88F-9E3E-C692-24CF-44651715DA21}"/>
              </a:ext>
            </a:extLst>
          </p:cNvPr>
          <p:cNvSpPr txBox="1"/>
          <p:nvPr userDrawn="1"/>
        </p:nvSpPr>
        <p:spPr>
          <a:xfrm>
            <a:off x="620812" y="6361449"/>
            <a:ext cx="7723088" cy="369332"/>
          </a:xfrm>
          <a:prstGeom prst="rect">
            <a:avLst/>
          </a:prstGeom>
          <a:noFill/>
        </p:spPr>
        <p:txBody>
          <a:bodyPr wrap="square" rtlCol="0">
            <a:spAutoFit/>
          </a:bodyPr>
          <a:lstStyle/>
          <a:p>
            <a:r>
              <a:rPr lang="en-ID" sz="900" dirty="0">
                <a:solidFill>
                  <a:schemeClr val="tx1">
                    <a:lumMod val="50000"/>
                    <a:lumOff val="50000"/>
                  </a:schemeClr>
                </a:solidFill>
                <a:latin typeface="Arial" panose="020B0604020202020204" pitchFamily="34" charset="0"/>
                <a:ea typeface="Lato" panose="020F0502020204030203" pitchFamily="34" charset="0"/>
                <a:cs typeface="Arial" panose="020B0604020202020204" pitchFamily="34" charset="0"/>
              </a:rPr>
              <a:t>Funded by the European Union under the GA no 101060211. Views and opinions expressed are however those of the author(s) only and do not necessarily reflect those of the European Union or REA. Neither the European Union nor the granting authority can be held responsible for them.</a:t>
            </a:r>
          </a:p>
        </p:txBody>
      </p:sp>
    </p:spTree>
    <p:extLst>
      <p:ext uri="{BB962C8B-B14F-4D97-AF65-F5344CB8AC3E}">
        <p14:creationId xmlns:p14="http://schemas.microsoft.com/office/powerpoint/2010/main" val="473923990"/>
      </p:ext>
    </p:extLst>
  </p:cSld>
  <p:clrMap bg1="lt1" tx1="dk1" bg2="lt2" tx2="dk2" accent1="accent1" accent2="accent2" accent3="accent3" accent4="accent4" accent5="accent5" accent6="accent6" hlink="hlink" folHlink="folHlink"/>
  <p:sldLayoutIdLst>
    <p:sldLayoutId id="2147483660" r:id="rId1"/>
    <p:sldLayoutId id="2147483700" r:id="rId2"/>
    <p:sldLayoutId id="2147483706" r:id="rId3"/>
    <p:sldLayoutId id="2147483649" r:id="rId4"/>
    <p:sldLayoutId id="2147483650" r:id="rId5"/>
    <p:sldLayoutId id="2147483651" r:id="rId6"/>
    <p:sldLayoutId id="2147483652" r:id="rId7"/>
    <p:sldLayoutId id="2147483653" r:id="rId8"/>
    <p:sldLayoutId id="2147483654" r:id="rId9"/>
    <p:sldLayoutId id="2147483655" r:id="rId10"/>
    <p:sldLayoutId id="2147483661" r:id="rId11"/>
    <p:sldLayoutId id="2147483695" r:id="rId12"/>
    <p:sldLayoutId id="2147483696" r:id="rId13"/>
    <p:sldLayoutId id="2147483676" r:id="rId14"/>
    <p:sldLayoutId id="2147483675" r:id="rId15"/>
    <p:sldLayoutId id="2147483672" r:id="rId16"/>
    <p:sldLayoutId id="2147483673" r:id="rId17"/>
    <p:sldLayoutId id="2147483666" r:id="rId18"/>
    <p:sldLayoutId id="2147483667" r:id="rId19"/>
    <p:sldLayoutId id="2147483699" r:id="rId20"/>
    <p:sldLayoutId id="2147483678" r:id="rId21"/>
    <p:sldLayoutId id="2147483680" r:id="rId22"/>
    <p:sldLayoutId id="2147483698" r:id="rId23"/>
    <p:sldLayoutId id="2147483685" r:id="rId24"/>
    <p:sldLayoutId id="2147483681" r:id="rId25"/>
    <p:sldLayoutId id="2147483683" r:id="rId26"/>
    <p:sldLayoutId id="2147483682" r:id="rId27"/>
    <p:sldLayoutId id="2147483684" r:id="rId28"/>
    <p:sldLayoutId id="2147483668" r:id="rId29"/>
    <p:sldLayoutId id="2147483704" r:id="rId30"/>
    <p:sldLayoutId id="2147483674" r:id="rId31"/>
    <p:sldLayoutId id="2147483677" r:id="rId32"/>
    <p:sldLayoutId id="2147483703" r:id="rId33"/>
    <p:sldLayoutId id="2147483686" r:id="rId34"/>
    <p:sldLayoutId id="2147483689" r:id="rId35"/>
    <p:sldLayoutId id="2147483691" r:id="rId36"/>
    <p:sldLayoutId id="2147483692" r:id="rId37"/>
    <p:sldLayoutId id="2147483693" r:id="rId38"/>
    <p:sldLayoutId id="2147483694" r:id="rId39"/>
    <p:sldLayoutId id="2147483656" r:id="rId40"/>
    <p:sldLayoutId id="2147483701" r:id="rId4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microsoft.com/office/2018/10/relationships/comments" Target="../comments/modernComment_10A_9F579330.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microsoft.com/office/2018/10/relationships/comments" Target="../comments/modernComment_11D_46C52C0B.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microsoft.com/office/2018/10/relationships/comments" Target="../comments/modernComment_136_C3677CBF.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E4E5B-2DBD-84C1-E2B8-26065B0F6270}"/>
              </a:ext>
            </a:extLst>
          </p:cNvPr>
          <p:cNvSpPr>
            <a:spLocks noGrp="1"/>
          </p:cNvSpPr>
          <p:nvPr>
            <p:ph type="ctrTitle" idx="4294967295"/>
          </p:nvPr>
        </p:nvSpPr>
        <p:spPr>
          <a:xfrm>
            <a:off x="2159232" y="2356643"/>
            <a:ext cx="9144000" cy="509588"/>
          </a:xfrm>
        </p:spPr>
        <p:txBody>
          <a:bodyPr>
            <a:normAutofit/>
          </a:bodyPr>
          <a:lstStyle/>
          <a:p>
            <a:pPr algn="r"/>
            <a:r>
              <a:rPr lang="en-US" sz="3000" b="1" dirty="0">
                <a:solidFill>
                  <a:srgbClr val="009194"/>
                </a:solidFill>
                <a:latin typeface="Arial" panose="020B0604020202020204" pitchFamily="34" charset="0"/>
                <a:cs typeface="Arial" panose="020B0604020202020204" pitchFamily="34" charset="0"/>
              </a:rPr>
              <a:t>WP No. &amp; title</a:t>
            </a:r>
            <a:endParaRPr lang="en-GR" sz="3000" b="1" dirty="0">
              <a:solidFill>
                <a:srgbClr val="009194"/>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3A1CCA03-9254-8B83-B2CF-B62006FF0378}"/>
              </a:ext>
            </a:extLst>
          </p:cNvPr>
          <p:cNvSpPr>
            <a:spLocks noGrp="1"/>
          </p:cNvSpPr>
          <p:nvPr>
            <p:ph type="subTitle" idx="4294967295"/>
          </p:nvPr>
        </p:nvSpPr>
        <p:spPr>
          <a:xfrm>
            <a:off x="1779086" y="3049589"/>
            <a:ext cx="9524146" cy="1655762"/>
          </a:xfrm>
        </p:spPr>
        <p:txBody>
          <a:bodyPr>
            <a:normAutofit/>
          </a:bodyPr>
          <a:lstStyle/>
          <a:p>
            <a:pPr marL="0" indent="0" algn="r">
              <a:buNone/>
            </a:pPr>
            <a:r>
              <a:rPr lang="en-US" sz="2000" dirty="0">
                <a:solidFill>
                  <a:schemeClr val="bg1"/>
                </a:solidFill>
                <a:latin typeface="Arial" panose="020B0604020202020204" pitchFamily="34" charset="0"/>
                <a:cs typeface="Arial" panose="020B0604020202020204" pitchFamily="34" charset="0"/>
              </a:rPr>
              <a:t>BIOSYSMO Kick-off Meeting</a:t>
            </a:r>
          </a:p>
          <a:p>
            <a:pPr marL="0" indent="0" algn="r">
              <a:buNone/>
            </a:pPr>
            <a:r>
              <a:rPr lang="en-US" sz="2000" dirty="0">
                <a:solidFill>
                  <a:schemeClr val="bg1"/>
                </a:solidFill>
                <a:latin typeface="Arial" panose="020B0604020202020204" pitchFamily="34" charset="0"/>
                <a:cs typeface="Arial" panose="020B0604020202020204" pitchFamily="34" charset="0"/>
              </a:rPr>
              <a:t>October 3</a:t>
            </a:r>
            <a:r>
              <a:rPr lang="en-US" sz="2000" baseline="30000" dirty="0">
                <a:solidFill>
                  <a:schemeClr val="bg1"/>
                </a:solidFill>
                <a:latin typeface="Arial" panose="020B0604020202020204" pitchFamily="34" charset="0"/>
                <a:cs typeface="Arial" panose="020B0604020202020204" pitchFamily="34" charset="0"/>
              </a:rPr>
              <a:t>rd</a:t>
            </a:r>
            <a:r>
              <a:rPr lang="en-US" sz="2000" dirty="0">
                <a:solidFill>
                  <a:schemeClr val="bg1"/>
                </a:solidFill>
                <a:latin typeface="Arial" panose="020B0604020202020204" pitchFamily="34" charset="0"/>
                <a:cs typeface="Arial" panose="020B0604020202020204" pitchFamily="34" charset="0"/>
              </a:rPr>
              <a:t>, 2022 – Online</a:t>
            </a:r>
          </a:p>
          <a:p>
            <a:pPr marL="0" indent="0" algn="r">
              <a:buNone/>
            </a:pPr>
            <a:r>
              <a:rPr lang="en-US" sz="2000" dirty="0">
                <a:solidFill>
                  <a:schemeClr val="bg1"/>
                </a:solidFill>
                <a:latin typeface="Arial" panose="020B0604020202020204" pitchFamily="34" charset="0"/>
                <a:cs typeface="Arial" panose="020B0604020202020204" pitchFamily="34" charset="0"/>
              </a:rPr>
              <a:t>[WP leader]</a:t>
            </a:r>
          </a:p>
          <a:p>
            <a:pPr marL="0" indent="0" algn="r">
              <a:buNone/>
            </a:pPr>
            <a:r>
              <a:rPr lang="en-US" sz="2000" dirty="0">
                <a:solidFill>
                  <a:schemeClr val="bg1"/>
                </a:solidFill>
                <a:latin typeface="Arial" panose="020B0604020202020204" pitchFamily="34" charset="0"/>
                <a:cs typeface="Arial" panose="020B0604020202020204" pitchFamily="34" charset="0"/>
              </a:rPr>
              <a:t>[Presenter]</a:t>
            </a:r>
          </a:p>
          <a:p>
            <a:pPr algn="r"/>
            <a:endParaRPr lang="en-GR"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4030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79915E-8B0F-5BAB-C32F-79C6E68DCA0E}"/>
              </a:ext>
            </a:extLst>
          </p:cNvPr>
          <p:cNvSpPr txBox="1"/>
          <p:nvPr/>
        </p:nvSpPr>
        <p:spPr>
          <a:xfrm>
            <a:off x="682950" y="1699055"/>
            <a:ext cx="2731787" cy="1015663"/>
          </a:xfrm>
          <a:prstGeom prst="rect">
            <a:avLst/>
          </a:prstGeom>
          <a:noFill/>
        </p:spPr>
        <p:txBody>
          <a:bodyPr wrap="square" rtlCol="0">
            <a:spAutoFit/>
          </a:bodyPr>
          <a:lstStyle/>
          <a:p>
            <a:r>
              <a:rPr lang="en-US" sz="3000" b="1" dirty="0">
                <a:solidFill>
                  <a:schemeClr val="tx1">
                    <a:lumMod val="50000"/>
                    <a:lumOff val="50000"/>
                  </a:schemeClr>
                </a:solidFill>
                <a:latin typeface="Arial" panose="020B0604020202020204" pitchFamily="34" charset="0"/>
                <a:cs typeface="Arial" panose="020B0604020202020204" pitchFamily="34" charset="0"/>
              </a:rPr>
              <a:t>TASK X.X. </a:t>
            </a:r>
          </a:p>
          <a:p>
            <a:r>
              <a:rPr lang="en-US" sz="3000" b="1" dirty="0">
                <a:solidFill>
                  <a:schemeClr val="tx1">
                    <a:lumMod val="50000"/>
                    <a:lumOff val="50000"/>
                  </a:schemeClr>
                </a:solidFill>
                <a:latin typeface="Arial" panose="020B0604020202020204" pitchFamily="34" charset="0"/>
                <a:cs typeface="Arial" panose="020B0604020202020204" pitchFamily="34" charset="0"/>
              </a:rPr>
              <a:t>AND TITLE</a:t>
            </a:r>
            <a:endParaRPr lang="en-ID" sz="30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14CAE1B-4B3C-F5EA-BDFD-4C63CAA1E2C4}"/>
              </a:ext>
            </a:extLst>
          </p:cNvPr>
          <p:cNvSpPr txBox="1"/>
          <p:nvPr/>
        </p:nvSpPr>
        <p:spPr>
          <a:xfrm>
            <a:off x="709301" y="3128770"/>
            <a:ext cx="2679083" cy="1232773"/>
          </a:xfrm>
          <a:prstGeom prst="rect">
            <a:avLst/>
          </a:prstGeom>
          <a:noFill/>
        </p:spPr>
        <p:txBody>
          <a:bodyPr wrap="square" rtlCol="0">
            <a:spAutoFit/>
          </a:bodyPr>
          <a:lstStyle/>
          <a:p>
            <a:pPr>
              <a:lnSpc>
                <a:spcPct val="200000"/>
              </a:lnSpc>
            </a:pPr>
            <a:r>
              <a:rPr lang="en-US" sz="2000" dirty="0">
                <a:solidFill>
                  <a:schemeClr val="tx1">
                    <a:lumMod val="50000"/>
                    <a:lumOff val="50000"/>
                  </a:schemeClr>
                </a:solidFill>
                <a:latin typeface="Arial" panose="020B0604020202020204" pitchFamily="34" charset="0"/>
                <a:cs typeface="Arial" panose="020B0604020202020204" pitchFamily="34" charset="0"/>
              </a:rPr>
              <a:t>Task leader: [ENTITY]</a:t>
            </a:r>
          </a:p>
          <a:p>
            <a:pPr>
              <a:lnSpc>
                <a:spcPct val="200000"/>
              </a:lnSpc>
            </a:pPr>
            <a:r>
              <a:rPr lang="en-US" sz="2000" dirty="0">
                <a:solidFill>
                  <a:schemeClr val="tx1">
                    <a:lumMod val="50000"/>
                    <a:lumOff val="50000"/>
                  </a:schemeClr>
                </a:solidFill>
                <a:latin typeface="Arial" panose="020B0604020202020204" pitchFamily="34" charset="0"/>
                <a:cs typeface="Arial" panose="020B0604020202020204" pitchFamily="34" charset="0"/>
              </a:rPr>
              <a:t>Presenter: [Name]</a:t>
            </a:r>
          </a:p>
        </p:txBody>
      </p:sp>
      <p:sp>
        <p:nvSpPr>
          <p:cNvPr id="13" name="Rectangle 12">
            <a:extLst>
              <a:ext uri="{FF2B5EF4-FFF2-40B4-BE49-F238E27FC236}">
                <a16:creationId xmlns:a16="http://schemas.microsoft.com/office/drawing/2014/main" id="{34A33F3E-CA42-32B2-46D6-7F3FD137FD7F}"/>
              </a:ext>
            </a:extLst>
          </p:cNvPr>
          <p:cNvSpPr/>
          <p:nvPr/>
        </p:nvSpPr>
        <p:spPr>
          <a:xfrm>
            <a:off x="11710616" y="6413228"/>
            <a:ext cx="420308" cy="323165"/>
          </a:xfrm>
          <a:prstGeom prst="rect">
            <a:avLst/>
          </a:prstGeom>
        </p:spPr>
        <p:txBody>
          <a:bodyPr wrap="none">
            <a:spAutoFit/>
          </a:bodyPr>
          <a:lstStyle/>
          <a:p>
            <a:fld id="{E8DD8837-E3C8-C642-A5D8-2A1CF98C41EC}" type="slidenum">
              <a:rPr lang="en-ID" sz="1500" smtClean="0">
                <a:solidFill>
                  <a:schemeClr val="tx1">
                    <a:lumMod val="50000"/>
                    <a:lumOff val="50000"/>
                  </a:schemeClr>
                </a:solidFill>
                <a:latin typeface="Arial" panose="020B0604020202020204" pitchFamily="34" charset="0"/>
                <a:cs typeface="Arial" panose="020B0604020202020204" pitchFamily="34" charset="0"/>
              </a:rPr>
              <a:t>10</a:t>
            </a:fld>
            <a:endParaRPr lang="en-ID" sz="15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9802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B139EAC-3DB5-4EE7-BBD2-2ADB8AD704B1}"/>
              </a:ext>
            </a:extLst>
          </p:cNvPr>
          <p:cNvSpPr txBox="1"/>
          <p:nvPr/>
        </p:nvSpPr>
        <p:spPr>
          <a:xfrm>
            <a:off x="662561" y="1453047"/>
            <a:ext cx="10953927" cy="4478662"/>
          </a:xfrm>
          <a:prstGeom prst="rect">
            <a:avLst/>
          </a:prstGeom>
          <a:noFill/>
        </p:spPr>
        <p:txBody>
          <a:bodyPr wrap="square" rtlCol="0">
            <a:spAutoFit/>
          </a:bodyPr>
          <a:lstStyle/>
          <a:p>
            <a:pPr>
              <a:lnSpc>
                <a:spcPct val="150000"/>
              </a:lnSpc>
            </a:pPr>
            <a:r>
              <a:rPr lang="en-US" sz="1600" dirty="0">
                <a:solidFill>
                  <a:schemeClr val="tx1">
                    <a:lumMod val="50000"/>
                    <a:lumOff val="50000"/>
                  </a:schemeClr>
                </a:solidFill>
                <a:latin typeface="Arial" panose="020B0604020202020204" pitchFamily="34" charset="0"/>
                <a:ea typeface="Roboto" charset="0"/>
                <a:cs typeface="Arial" panose="020B0604020202020204" pitchFamily="34" charset="0"/>
              </a:rPr>
              <a:t>A wonderful serenity has taken possession of my entire soul, like these sweet mornings of spring which I enjoy with my whole heart. I am alone, and feel the charm of existence in this spot, which was created for the bliss of souls like mine.</a:t>
            </a:r>
          </a:p>
          <a:p>
            <a:pPr>
              <a:lnSpc>
                <a:spcPct val="150000"/>
              </a:lnSpc>
            </a:pPr>
            <a:endParaRPr lang="en-US" sz="1600" dirty="0">
              <a:solidFill>
                <a:schemeClr val="tx1">
                  <a:lumMod val="50000"/>
                  <a:lumOff val="50000"/>
                </a:schemeClr>
              </a:solidFill>
              <a:latin typeface="Arial" panose="020B0604020202020204" pitchFamily="34" charset="0"/>
              <a:ea typeface="Roboto" charset="0"/>
              <a:cs typeface="Arial" panose="020B0604020202020204" pitchFamily="34" charset="0"/>
            </a:endParaRPr>
          </a:p>
          <a:p>
            <a:pPr>
              <a:lnSpc>
                <a:spcPct val="150000"/>
              </a:lnSpc>
            </a:pPr>
            <a:r>
              <a:rPr lang="en-US" sz="1600" dirty="0">
                <a:solidFill>
                  <a:schemeClr val="tx1">
                    <a:lumMod val="50000"/>
                    <a:lumOff val="50000"/>
                  </a:schemeClr>
                </a:solidFill>
                <a:latin typeface="Arial" panose="020B0604020202020204" pitchFamily="34" charset="0"/>
                <a:ea typeface="Roboto" charset="0"/>
                <a:cs typeface="Arial" panose="020B0604020202020204" pitchFamily="34" charset="0"/>
              </a:rPr>
              <a:t>I am so happy, my dear friend, so absorbed in the exquisite sense of mere tranquil existence, that I neglect my talents. I should be incapable of drawing a single stroke at the present moment; and yet I feel that I never was a greater artist than now.</a:t>
            </a:r>
          </a:p>
          <a:p>
            <a:pPr>
              <a:lnSpc>
                <a:spcPct val="150000"/>
              </a:lnSpc>
            </a:pPr>
            <a:endParaRPr lang="en-US" sz="1600" dirty="0">
              <a:solidFill>
                <a:schemeClr val="tx1">
                  <a:lumMod val="50000"/>
                  <a:lumOff val="50000"/>
                </a:schemeClr>
              </a:solidFill>
              <a:latin typeface="Arial" panose="020B0604020202020204" pitchFamily="34" charset="0"/>
              <a:ea typeface="Roboto" charset="0"/>
              <a:cs typeface="Arial" panose="020B0604020202020204" pitchFamily="34" charset="0"/>
            </a:endParaRPr>
          </a:p>
          <a:p>
            <a:pPr>
              <a:lnSpc>
                <a:spcPct val="150000"/>
              </a:lnSpc>
            </a:pPr>
            <a:r>
              <a:rPr lang="en-US" sz="1600" dirty="0">
                <a:solidFill>
                  <a:schemeClr val="tx1">
                    <a:lumMod val="50000"/>
                    <a:lumOff val="50000"/>
                  </a:schemeClr>
                </a:solidFill>
                <a:latin typeface="Arial" panose="020B0604020202020204" pitchFamily="34" charset="0"/>
                <a:ea typeface="Roboto" charset="0"/>
                <a:cs typeface="Arial" panose="020B0604020202020204" pitchFamily="34" charset="0"/>
              </a:rPr>
              <a:t>A wonderful serenity has taken possession of my entire soul, like these sweet mornings of spring which I enjoy with my whole heart. I am alone, and feel the charm of existence in this spot, which was created for the bliss of souls like mine.</a:t>
            </a:r>
          </a:p>
          <a:p>
            <a:pPr>
              <a:lnSpc>
                <a:spcPct val="150000"/>
              </a:lnSpc>
            </a:pPr>
            <a:endParaRPr lang="en-US" sz="1600" dirty="0">
              <a:solidFill>
                <a:schemeClr val="tx1">
                  <a:lumMod val="50000"/>
                  <a:lumOff val="50000"/>
                </a:schemeClr>
              </a:solidFill>
              <a:latin typeface="Arial" panose="020B0604020202020204" pitchFamily="34" charset="0"/>
              <a:ea typeface="Roboto" charset="0"/>
              <a:cs typeface="Arial" panose="020B0604020202020204" pitchFamily="34" charset="0"/>
            </a:endParaRPr>
          </a:p>
          <a:p>
            <a:pPr>
              <a:lnSpc>
                <a:spcPct val="150000"/>
              </a:lnSpc>
            </a:pPr>
            <a:r>
              <a:rPr lang="en-US" sz="1600" dirty="0">
                <a:solidFill>
                  <a:schemeClr val="tx1">
                    <a:lumMod val="50000"/>
                    <a:lumOff val="50000"/>
                  </a:schemeClr>
                </a:solidFill>
                <a:latin typeface="Arial" panose="020B0604020202020204" pitchFamily="34" charset="0"/>
                <a:ea typeface="Roboto" charset="0"/>
                <a:cs typeface="Arial" panose="020B0604020202020204" pitchFamily="34" charset="0"/>
              </a:rPr>
              <a:t>I am so happy, my dear friend, so absorbed in the exquisite sense of mere tranquil existence, that I neglect my talents. I should be incapable of drawing a single stroke at the present moment; and yet I feel that I never was a greater artist.</a:t>
            </a:r>
          </a:p>
        </p:txBody>
      </p:sp>
      <p:sp>
        <p:nvSpPr>
          <p:cNvPr id="3" name="TextBox 2">
            <a:extLst>
              <a:ext uri="{FF2B5EF4-FFF2-40B4-BE49-F238E27FC236}">
                <a16:creationId xmlns:a16="http://schemas.microsoft.com/office/drawing/2014/main" id="{FA513FC7-FBA1-06B4-CED1-3B189E142EC2}"/>
              </a:ext>
            </a:extLst>
          </p:cNvPr>
          <p:cNvSpPr txBox="1"/>
          <p:nvPr/>
        </p:nvSpPr>
        <p:spPr>
          <a:xfrm>
            <a:off x="662561" y="707849"/>
            <a:ext cx="4724400"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TASK XX –  OVERVIEW</a:t>
            </a:r>
            <a:endParaRPr lang="en-ID" sz="20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2D1C012-7097-A899-2992-4D4029CD1AEE}"/>
              </a:ext>
            </a:extLst>
          </p:cNvPr>
          <p:cNvSpPr/>
          <p:nvPr/>
        </p:nvSpPr>
        <p:spPr>
          <a:xfrm>
            <a:off x="11710616" y="6413228"/>
            <a:ext cx="420308" cy="323165"/>
          </a:xfrm>
          <a:prstGeom prst="rect">
            <a:avLst/>
          </a:prstGeom>
        </p:spPr>
        <p:txBody>
          <a:bodyPr wrap="none">
            <a:spAutoFit/>
          </a:bodyPr>
          <a:lstStyle/>
          <a:p>
            <a:fld id="{E8DD8837-E3C8-C642-A5D8-2A1CF98C41EC}" type="slidenum">
              <a:rPr lang="en-ID" sz="1500" smtClean="0">
                <a:solidFill>
                  <a:schemeClr val="tx1">
                    <a:lumMod val="50000"/>
                    <a:lumOff val="50000"/>
                  </a:schemeClr>
                </a:solidFill>
                <a:latin typeface="Arial" panose="020B0604020202020204" pitchFamily="34" charset="0"/>
                <a:cs typeface="Arial" panose="020B0604020202020204" pitchFamily="34" charset="0"/>
              </a:rPr>
              <a:t>11</a:t>
            </a:fld>
            <a:endParaRPr lang="en-ID" sz="15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3741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B139EAC-3DB5-4EE7-BBD2-2ADB8AD704B1}"/>
              </a:ext>
            </a:extLst>
          </p:cNvPr>
          <p:cNvSpPr txBox="1"/>
          <p:nvPr/>
        </p:nvSpPr>
        <p:spPr>
          <a:xfrm>
            <a:off x="662561" y="1453047"/>
            <a:ext cx="10953927" cy="4478662"/>
          </a:xfrm>
          <a:prstGeom prst="rect">
            <a:avLst/>
          </a:prstGeom>
          <a:noFill/>
        </p:spPr>
        <p:txBody>
          <a:bodyPr wrap="square" rtlCol="0">
            <a:spAutoFit/>
          </a:bodyPr>
          <a:lstStyle/>
          <a:p>
            <a:pPr>
              <a:lnSpc>
                <a:spcPct val="150000"/>
              </a:lnSpc>
            </a:pPr>
            <a:r>
              <a:rPr lang="en-US" sz="1600" dirty="0">
                <a:solidFill>
                  <a:schemeClr val="tx1">
                    <a:lumMod val="50000"/>
                    <a:lumOff val="50000"/>
                  </a:schemeClr>
                </a:solidFill>
                <a:latin typeface="Arial" panose="020B0604020202020204" pitchFamily="34" charset="0"/>
                <a:ea typeface="Roboto" charset="0"/>
                <a:cs typeface="Arial" panose="020B0604020202020204" pitchFamily="34" charset="0"/>
              </a:rPr>
              <a:t>A wonderful serenity has taken possession of my entire soul, like these sweet mornings of spring which I enjoy with my whole heart. I am alone, and feel the charm of existence in this spot, which was created for the bliss of souls like mine.</a:t>
            </a:r>
          </a:p>
          <a:p>
            <a:pPr>
              <a:lnSpc>
                <a:spcPct val="150000"/>
              </a:lnSpc>
            </a:pPr>
            <a:endParaRPr lang="en-US" sz="1600" dirty="0">
              <a:solidFill>
                <a:schemeClr val="tx1">
                  <a:lumMod val="50000"/>
                  <a:lumOff val="50000"/>
                </a:schemeClr>
              </a:solidFill>
              <a:latin typeface="Arial" panose="020B0604020202020204" pitchFamily="34" charset="0"/>
              <a:ea typeface="Roboto" charset="0"/>
              <a:cs typeface="Arial" panose="020B0604020202020204" pitchFamily="34" charset="0"/>
            </a:endParaRPr>
          </a:p>
          <a:p>
            <a:pPr>
              <a:lnSpc>
                <a:spcPct val="150000"/>
              </a:lnSpc>
            </a:pPr>
            <a:r>
              <a:rPr lang="en-US" sz="1600" dirty="0">
                <a:solidFill>
                  <a:schemeClr val="tx1">
                    <a:lumMod val="50000"/>
                    <a:lumOff val="50000"/>
                  </a:schemeClr>
                </a:solidFill>
                <a:latin typeface="Arial" panose="020B0604020202020204" pitchFamily="34" charset="0"/>
                <a:ea typeface="Roboto" charset="0"/>
                <a:cs typeface="Arial" panose="020B0604020202020204" pitchFamily="34" charset="0"/>
              </a:rPr>
              <a:t>I am so happy, my dear friend, so absorbed in the exquisite sense of mere tranquil existence, that I neglect my talents. I should be incapable of drawing a single stroke at the present moment; and yet I feel that I never was a greater artist than now.</a:t>
            </a:r>
          </a:p>
          <a:p>
            <a:pPr>
              <a:lnSpc>
                <a:spcPct val="150000"/>
              </a:lnSpc>
            </a:pPr>
            <a:endParaRPr lang="en-US" sz="1600" dirty="0">
              <a:solidFill>
                <a:schemeClr val="tx1">
                  <a:lumMod val="50000"/>
                  <a:lumOff val="50000"/>
                </a:schemeClr>
              </a:solidFill>
              <a:latin typeface="Arial" panose="020B0604020202020204" pitchFamily="34" charset="0"/>
              <a:ea typeface="Roboto" charset="0"/>
              <a:cs typeface="Arial" panose="020B0604020202020204" pitchFamily="34" charset="0"/>
            </a:endParaRPr>
          </a:p>
          <a:p>
            <a:pPr>
              <a:lnSpc>
                <a:spcPct val="150000"/>
              </a:lnSpc>
            </a:pPr>
            <a:r>
              <a:rPr lang="en-US" sz="1600" dirty="0">
                <a:solidFill>
                  <a:schemeClr val="tx1">
                    <a:lumMod val="50000"/>
                    <a:lumOff val="50000"/>
                  </a:schemeClr>
                </a:solidFill>
                <a:latin typeface="Arial" panose="020B0604020202020204" pitchFamily="34" charset="0"/>
                <a:ea typeface="Roboto" charset="0"/>
                <a:cs typeface="Arial" panose="020B0604020202020204" pitchFamily="34" charset="0"/>
              </a:rPr>
              <a:t>A wonderful serenity has taken possession of my entire soul, like these sweet mornings of spring which I enjoy with my whole heart. I am alone, and feel the charm of existence in this spot, which was created for the bliss of souls like mine.</a:t>
            </a:r>
          </a:p>
          <a:p>
            <a:pPr>
              <a:lnSpc>
                <a:spcPct val="150000"/>
              </a:lnSpc>
            </a:pPr>
            <a:endParaRPr lang="en-US" sz="1600" dirty="0">
              <a:solidFill>
                <a:schemeClr val="tx1">
                  <a:lumMod val="50000"/>
                  <a:lumOff val="50000"/>
                </a:schemeClr>
              </a:solidFill>
              <a:latin typeface="Arial" panose="020B0604020202020204" pitchFamily="34" charset="0"/>
              <a:ea typeface="Roboto" charset="0"/>
              <a:cs typeface="Arial" panose="020B0604020202020204" pitchFamily="34" charset="0"/>
            </a:endParaRPr>
          </a:p>
          <a:p>
            <a:pPr>
              <a:lnSpc>
                <a:spcPct val="150000"/>
              </a:lnSpc>
            </a:pPr>
            <a:r>
              <a:rPr lang="en-US" sz="1600" dirty="0">
                <a:solidFill>
                  <a:schemeClr val="tx1">
                    <a:lumMod val="50000"/>
                    <a:lumOff val="50000"/>
                  </a:schemeClr>
                </a:solidFill>
                <a:latin typeface="Arial" panose="020B0604020202020204" pitchFamily="34" charset="0"/>
                <a:ea typeface="Roboto" charset="0"/>
                <a:cs typeface="Arial" panose="020B0604020202020204" pitchFamily="34" charset="0"/>
              </a:rPr>
              <a:t>I am so happy, my dear friend, so absorbed in the exquisite sense of mere tranquil existence, that I neglect my talents. I should be incapable of drawing a single stroke at the present moment; and yet I feel that I never was a greater artist.</a:t>
            </a:r>
          </a:p>
        </p:txBody>
      </p:sp>
      <p:sp>
        <p:nvSpPr>
          <p:cNvPr id="3" name="TextBox 2">
            <a:extLst>
              <a:ext uri="{FF2B5EF4-FFF2-40B4-BE49-F238E27FC236}">
                <a16:creationId xmlns:a16="http://schemas.microsoft.com/office/drawing/2014/main" id="{FA513FC7-FBA1-06B4-CED1-3B189E142EC2}"/>
              </a:ext>
            </a:extLst>
          </p:cNvPr>
          <p:cNvSpPr txBox="1"/>
          <p:nvPr/>
        </p:nvSpPr>
        <p:spPr>
          <a:xfrm>
            <a:off x="662560" y="707849"/>
            <a:ext cx="5835893"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TASK XX –  PLAN FOR THE NEXT 6 MONTHS</a:t>
            </a:r>
            <a:endParaRPr lang="en-ID" sz="20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2D1C012-7097-A899-2992-4D4029CD1AEE}"/>
              </a:ext>
            </a:extLst>
          </p:cNvPr>
          <p:cNvSpPr/>
          <p:nvPr/>
        </p:nvSpPr>
        <p:spPr>
          <a:xfrm>
            <a:off x="11710616" y="6413228"/>
            <a:ext cx="420308" cy="323165"/>
          </a:xfrm>
          <a:prstGeom prst="rect">
            <a:avLst/>
          </a:prstGeom>
        </p:spPr>
        <p:txBody>
          <a:bodyPr wrap="none">
            <a:spAutoFit/>
          </a:bodyPr>
          <a:lstStyle/>
          <a:p>
            <a:fld id="{E8DD8837-E3C8-C642-A5D8-2A1CF98C41EC}" type="slidenum">
              <a:rPr lang="en-ID" sz="1500" smtClean="0">
                <a:solidFill>
                  <a:schemeClr val="tx1">
                    <a:lumMod val="50000"/>
                    <a:lumOff val="50000"/>
                  </a:schemeClr>
                </a:solidFill>
                <a:latin typeface="Arial" panose="020B0604020202020204" pitchFamily="34" charset="0"/>
                <a:cs typeface="Arial" panose="020B0604020202020204" pitchFamily="34" charset="0"/>
              </a:rPr>
              <a:t>12</a:t>
            </a:fld>
            <a:endParaRPr lang="en-ID" sz="15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8970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E39D0A-42E9-4EDB-C6B4-9A059684FA24}"/>
              </a:ext>
            </a:extLst>
          </p:cNvPr>
          <p:cNvSpPr txBox="1"/>
          <p:nvPr/>
        </p:nvSpPr>
        <p:spPr>
          <a:xfrm>
            <a:off x="257024" y="3429000"/>
            <a:ext cx="4698434" cy="1477328"/>
          </a:xfrm>
          <a:prstGeom prst="rect">
            <a:avLst/>
          </a:prstGeom>
          <a:noFill/>
        </p:spPr>
        <p:txBody>
          <a:bodyPr wrap="square" rtlCol="0">
            <a:spAutoFit/>
          </a:bodyPr>
          <a:lstStyle/>
          <a:p>
            <a:r>
              <a:rPr lang="en-GR" b="1" dirty="0">
                <a:solidFill>
                  <a:schemeClr val="bg1">
                    <a:lumMod val="85000"/>
                  </a:schemeClr>
                </a:solidFill>
                <a:latin typeface="Arial" panose="020B0604020202020204" pitchFamily="34" charset="0"/>
                <a:cs typeface="Arial" panose="020B0604020202020204" pitchFamily="34" charset="0"/>
              </a:rPr>
              <a:t>NAME: </a:t>
            </a:r>
            <a:r>
              <a:rPr lang="en-GR" b="1" dirty="0">
                <a:solidFill>
                  <a:schemeClr val="bg1">
                    <a:lumMod val="95000"/>
                  </a:schemeClr>
                </a:solidFill>
                <a:latin typeface="Arial" panose="020B0604020202020204" pitchFamily="34" charset="0"/>
                <a:cs typeface="Arial" panose="020B0604020202020204" pitchFamily="34" charset="0"/>
              </a:rPr>
              <a:t>-</a:t>
            </a:r>
          </a:p>
          <a:p>
            <a:endParaRPr lang="en-GR" b="1" dirty="0">
              <a:solidFill>
                <a:schemeClr val="bg1">
                  <a:lumMod val="95000"/>
                </a:schemeClr>
              </a:solidFill>
              <a:latin typeface="Arial" panose="020B0604020202020204" pitchFamily="34" charset="0"/>
              <a:cs typeface="Arial" panose="020B0604020202020204" pitchFamily="34" charset="0"/>
            </a:endParaRPr>
          </a:p>
          <a:p>
            <a:r>
              <a:rPr lang="en-GR" b="1" dirty="0">
                <a:solidFill>
                  <a:schemeClr val="bg1">
                    <a:lumMod val="85000"/>
                  </a:schemeClr>
                </a:solidFill>
                <a:latin typeface="Arial" panose="020B0604020202020204" pitchFamily="34" charset="0"/>
                <a:cs typeface="Arial" panose="020B0604020202020204" pitchFamily="34" charset="0"/>
              </a:rPr>
              <a:t>EMAIL: </a:t>
            </a:r>
            <a:r>
              <a:rPr lang="en-GR" b="1" dirty="0">
                <a:solidFill>
                  <a:schemeClr val="bg1">
                    <a:lumMod val="95000"/>
                  </a:schemeClr>
                </a:solidFill>
                <a:latin typeface="Arial" panose="020B0604020202020204" pitchFamily="34" charset="0"/>
                <a:cs typeface="Arial" panose="020B0604020202020204" pitchFamily="34" charset="0"/>
              </a:rPr>
              <a:t>-</a:t>
            </a:r>
          </a:p>
          <a:p>
            <a:endParaRPr lang="en-GR" b="1" dirty="0">
              <a:solidFill>
                <a:schemeClr val="bg1">
                  <a:lumMod val="85000"/>
                </a:schemeClr>
              </a:solidFill>
              <a:latin typeface="Arial" panose="020B0604020202020204" pitchFamily="34" charset="0"/>
              <a:cs typeface="Arial" panose="020B0604020202020204" pitchFamily="34" charset="0"/>
            </a:endParaRPr>
          </a:p>
          <a:p>
            <a:r>
              <a:rPr lang="en-US" b="1">
                <a:solidFill>
                  <a:schemeClr val="bg1">
                    <a:lumMod val="85000"/>
                  </a:schemeClr>
                </a:solidFill>
                <a:latin typeface="Arial" panose="020B0604020202020204" pitchFamily="34" charset="0"/>
                <a:cs typeface="Arial" panose="020B0604020202020204" pitchFamily="34" charset="0"/>
              </a:rPr>
              <a:t>ORGANIZATION</a:t>
            </a:r>
            <a:r>
              <a:rPr lang="en-GR" b="1">
                <a:solidFill>
                  <a:schemeClr val="bg1">
                    <a:lumMod val="95000"/>
                  </a:schemeClr>
                </a:solidFill>
                <a:latin typeface="Arial" panose="020B0604020202020204" pitchFamily="34" charset="0"/>
                <a:cs typeface="Arial" panose="020B0604020202020204" pitchFamily="34" charset="0"/>
              </a:rPr>
              <a:t> </a:t>
            </a:r>
            <a:r>
              <a:rPr lang="en-GR" b="1" dirty="0">
                <a:solidFill>
                  <a:schemeClr val="bg1">
                    <a:lumMod val="95000"/>
                  </a:schemeClr>
                </a:solidFill>
                <a:latin typeface="Arial" panose="020B0604020202020204" pitchFamily="34" charset="0"/>
                <a:cs typeface="Arial" panose="020B0604020202020204" pitchFamily="34" charset="0"/>
              </a:rPr>
              <a:t>-</a:t>
            </a:r>
            <a:endParaRPr lang="en-GR" b="1" dirty="0">
              <a:solidFill>
                <a:schemeClr val="bg1">
                  <a:lumMod val="8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136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A06E72-D0E5-40E6-8673-18D2A339203E}"/>
              </a:ext>
            </a:extLst>
          </p:cNvPr>
          <p:cNvSpPr txBox="1"/>
          <p:nvPr/>
        </p:nvSpPr>
        <p:spPr>
          <a:xfrm>
            <a:off x="959803" y="1039748"/>
            <a:ext cx="4724400" cy="400110"/>
          </a:xfrm>
          <a:prstGeom prst="rect">
            <a:avLst/>
          </a:prstGeom>
          <a:noFill/>
        </p:spPr>
        <p:txBody>
          <a:bodyPr wrap="square" rtlCol="0">
            <a:spAutoFit/>
          </a:bodyPr>
          <a:lstStyle/>
          <a:p>
            <a:r>
              <a:rPr lang="en-US" sz="2000" b="1" dirty="0">
                <a:solidFill>
                  <a:schemeClr val="tx1">
                    <a:lumMod val="75000"/>
                    <a:lumOff val="25000"/>
                  </a:schemeClr>
                </a:solidFill>
                <a:latin typeface="Arial" panose="020B0604020202020204" pitchFamily="34" charset="0"/>
                <a:cs typeface="Arial" panose="020B0604020202020204" pitchFamily="34" charset="0"/>
              </a:rPr>
              <a:t>WP OVERVIEW</a:t>
            </a:r>
            <a:endParaRPr lang="en-ID" sz="20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C58BC15-56B8-44E3-82EE-015EF5ACFF3D}"/>
              </a:ext>
            </a:extLst>
          </p:cNvPr>
          <p:cNvSpPr txBox="1"/>
          <p:nvPr/>
        </p:nvSpPr>
        <p:spPr>
          <a:xfrm>
            <a:off x="959803" y="2221129"/>
            <a:ext cx="4027286" cy="3370666"/>
          </a:xfrm>
          <a:prstGeom prst="rect">
            <a:avLst/>
          </a:prstGeom>
          <a:noFill/>
        </p:spPr>
        <p:txBody>
          <a:bodyPr wrap="square" rtlCol="0">
            <a:spAutoFit/>
          </a:bodyPr>
          <a:lstStyle/>
          <a:p>
            <a:pPr>
              <a:lnSpc>
                <a:spcPct val="150000"/>
              </a:lnSpc>
            </a:pPr>
            <a:r>
              <a:rPr lang="en-US" sz="1600" dirty="0">
                <a:solidFill>
                  <a:srgbClr val="327B97"/>
                </a:solidFill>
                <a:latin typeface="Arial" panose="020B0604020202020204" pitchFamily="34" charset="0"/>
                <a:cs typeface="Arial" panose="020B0604020202020204" pitchFamily="34" charset="0"/>
              </a:rPr>
              <a:t>Title:</a:t>
            </a:r>
            <a:endParaRPr lang="en-GR" sz="1600" dirty="0">
              <a:solidFill>
                <a:srgbClr val="327B97"/>
              </a:solidFill>
              <a:latin typeface="Arial" panose="020B0604020202020204" pitchFamily="34" charset="0"/>
              <a:cs typeface="Arial" panose="020B0604020202020204" pitchFamily="34" charset="0"/>
            </a:endParaRPr>
          </a:p>
          <a:p>
            <a:pPr fontAlgn="t">
              <a:lnSpc>
                <a:spcPct val="150000"/>
              </a:lnSpc>
            </a:pPr>
            <a:endParaRPr lang="en-US" sz="1600" dirty="0">
              <a:solidFill>
                <a:schemeClr val="accent2">
                  <a:lumMod val="50000"/>
                </a:schemeClr>
              </a:solidFill>
              <a:latin typeface="Arial" panose="020B0604020202020204" pitchFamily="34" charset="0"/>
              <a:cs typeface="Arial" panose="020B0604020202020204" pitchFamily="34" charset="0"/>
            </a:endParaRPr>
          </a:p>
          <a:p>
            <a:pPr fontAlgn="t">
              <a:lnSpc>
                <a:spcPct val="150000"/>
              </a:lnSpc>
            </a:pPr>
            <a:r>
              <a:rPr lang="en-US" sz="1600" dirty="0">
                <a:solidFill>
                  <a:schemeClr val="accent2">
                    <a:lumMod val="50000"/>
                  </a:schemeClr>
                </a:solidFill>
                <a:latin typeface="Arial" panose="020B0604020202020204" pitchFamily="34" charset="0"/>
                <a:cs typeface="Arial" panose="020B0604020202020204" pitchFamily="34" charset="0"/>
              </a:rPr>
              <a:t>WP Leader:</a:t>
            </a:r>
            <a:endParaRPr lang="en-GR" sz="1600" dirty="0">
              <a:solidFill>
                <a:schemeClr val="accent2">
                  <a:lumMod val="50000"/>
                </a:schemeClr>
              </a:solidFill>
              <a:latin typeface="Arial" panose="020B0604020202020204" pitchFamily="34" charset="0"/>
              <a:cs typeface="Arial" panose="020B0604020202020204" pitchFamily="34" charset="0"/>
            </a:endParaRPr>
          </a:p>
          <a:p>
            <a:pPr fontAlgn="t">
              <a:lnSpc>
                <a:spcPct val="150000"/>
              </a:lnSpc>
            </a:pPr>
            <a:endParaRPr lang="en-US" sz="1600" dirty="0">
              <a:solidFill>
                <a:schemeClr val="accent2">
                  <a:lumMod val="50000"/>
                </a:schemeClr>
              </a:solidFill>
              <a:latin typeface="Arial" panose="020B0604020202020204" pitchFamily="34" charset="0"/>
              <a:cs typeface="Arial" panose="020B0604020202020204" pitchFamily="34" charset="0"/>
            </a:endParaRPr>
          </a:p>
          <a:p>
            <a:pPr fontAlgn="t">
              <a:lnSpc>
                <a:spcPct val="150000"/>
              </a:lnSpc>
            </a:pPr>
            <a:r>
              <a:rPr lang="en-US" sz="1600" dirty="0">
                <a:solidFill>
                  <a:schemeClr val="accent2">
                    <a:lumMod val="50000"/>
                  </a:schemeClr>
                </a:solidFill>
                <a:latin typeface="Arial" panose="020B0604020202020204" pitchFamily="34" charset="0"/>
                <a:cs typeface="Arial" panose="020B0604020202020204" pitchFamily="34" charset="0"/>
              </a:rPr>
              <a:t>WP participants:</a:t>
            </a:r>
            <a:endParaRPr lang="en-GR" sz="1600" dirty="0">
              <a:solidFill>
                <a:schemeClr val="accent2">
                  <a:lumMod val="50000"/>
                </a:schemeClr>
              </a:solidFill>
              <a:latin typeface="Arial" panose="020B0604020202020204" pitchFamily="34" charset="0"/>
              <a:cs typeface="Arial" panose="020B0604020202020204" pitchFamily="34" charset="0"/>
            </a:endParaRPr>
          </a:p>
          <a:p>
            <a:pPr fontAlgn="t">
              <a:lnSpc>
                <a:spcPct val="150000"/>
              </a:lnSpc>
            </a:pPr>
            <a:endParaRPr lang="en-US" sz="1600" dirty="0">
              <a:solidFill>
                <a:schemeClr val="accent2">
                  <a:lumMod val="50000"/>
                </a:schemeClr>
              </a:solidFill>
              <a:latin typeface="Arial" panose="020B0604020202020204" pitchFamily="34" charset="0"/>
              <a:cs typeface="Arial" panose="020B0604020202020204" pitchFamily="34" charset="0"/>
            </a:endParaRPr>
          </a:p>
          <a:p>
            <a:pPr fontAlgn="t">
              <a:lnSpc>
                <a:spcPct val="150000"/>
              </a:lnSpc>
            </a:pPr>
            <a:r>
              <a:rPr lang="en-US" sz="1600" dirty="0">
                <a:solidFill>
                  <a:schemeClr val="accent2">
                    <a:lumMod val="50000"/>
                  </a:schemeClr>
                </a:solidFill>
                <a:latin typeface="Arial" panose="020B0604020202020204" pitchFamily="34" charset="0"/>
                <a:cs typeface="Arial" panose="020B0604020202020204" pitchFamily="34" charset="0"/>
              </a:rPr>
              <a:t>Duration:</a:t>
            </a:r>
            <a:endParaRPr lang="en-GR" sz="1600" dirty="0">
              <a:solidFill>
                <a:schemeClr val="accent2">
                  <a:lumMod val="50000"/>
                </a:schemeClr>
              </a:solidFill>
              <a:latin typeface="Arial" panose="020B0604020202020204" pitchFamily="34" charset="0"/>
              <a:cs typeface="Arial" panose="020B0604020202020204" pitchFamily="34" charset="0"/>
            </a:endParaRPr>
          </a:p>
          <a:p>
            <a:pPr>
              <a:lnSpc>
                <a:spcPct val="150000"/>
              </a:lnSpc>
            </a:pPr>
            <a:endParaRPr lang="en-US" sz="1600" dirty="0">
              <a:solidFill>
                <a:schemeClr val="accent2">
                  <a:lumMod val="50000"/>
                </a:schemeClr>
              </a:solidFill>
              <a:latin typeface="Arial" panose="020B0604020202020204" pitchFamily="34" charset="0"/>
              <a:cs typeface="Arial" panose="020B0604020202020204" pitchFamily="34" charset="0"/>
            </a:endParaRPr>
          </a:p>
          <a:p>
            <a:pPr>
              <a:lnSpc>
                <a:spcPct val="150000"/>
              </a:lnSpc>
            </a:pPr>
            <a:r>
              <a:rPr lang="en-US" sz="1600" dirty="0">
                <a:solidFill>
                  <a:schemeClr val="accent2">
                    <a:lumMod val="50000"/>
                  </a:schemeClr>
                </a:solidFill>
                <a:latin typeface="Arial" panose="020B0604020202020204" pitchFamily="34" charset="0"/>
                <a:cs typeface="Arial" panose="020B0604020202020204" pitchFamily="34" charset="0"/>
              </a:rPr>
              <a:t>Total effort in PMs:</a:t>
            </a:r>
            <a:endParaRPr lang="en-GR" sz="1600" dirty="0">
              <a:solidFill>
                <a:schemeClr val="accent2">
                  <a:lumMod val="50000"/>
                </a:schemeClr>
              </a:solidFill>
              <a:latin typeface="Arial" panose="020B0604020202020204" pitchFamily="34" charset="0"/>
              <a:cs typeface="Arial" panose="020B0604020202020204" pitchFamily="34" charset="0"/>
            </a:endParaRPr>
          </a:p>
        </p:txBody>
      </p:sp>
      <p:graphicFrame>
        <p:nvGraphicFramePr>
          <p:cNvPr id="3" name="Tabla 6">
            <a:extLst>
              <a:ext uri="{FF2B5EF4-FFF2-40B4-BE49-F238E27FC236}">
                <a16:creationId xmlns:a16="http://schemas.microsoft.com/office/drawing/2014/main" id="{9CC94A80-6F68-6D9D-27BA-586AF0AC9CB6}"/>
              </a:ext>
            </a:extLst>
          </p:cNvPr>
          <p:cNvGraphicFramePr>
            <a:graphicFrameLocks/>
          </p:cNvGraphicFramePr>
          <p:nvPr>
            <p:extLst>
              <p:ext uri="{D42A27DB-BD31-4B8C-83A1-F6EECF244321}">
                <p14:modId xmlns:p14="http://schemas.microsoft.com/office/powerpoint/2010/main" val="1083631512"/>
              </p:ext>
            </p:extLst>
          </p:nvPr>
        </p:nvGraphicFramePr>
        <p:xfrm>
          <a:off x="5173579" y="1037038"/>
          <a:ext cx="5846216" cy="5021680"/>
        </p:xfrm>
        <a:graphic>
          <a:graphicData uri="http://schemas.openxmlformats.org/drawingml/2006/table">
            <a:tbl>
              <a:tblPr firstRow="1" bandRow="1">
                <a:tableStyleId>{72833802-FEF1-4C79-8D5D-14CF1EAF98D9}</a:tableStyleId>
              </a:tblPr>
              <a:tblGrid>
                <a:gridCol w="3148788">
                  <a:extLst>
                    <a:ext uri="{9D8B030D-6E8A-4147-A177-3AD203B41FA5}">
                      <a16:colId xmlns:a16="http://schemas.microsoft.com/office/drawing/2014/main" val="515924905"/>
                    </a:ext>
                  </a:extLst>
                </a:gridCol>
                <a:gridCol w="2697428">
                  <a:extLst>
                    <a:ext uri="{9D8B030D-6E8A-4147-A177-3AD203B41FA5}">
                      <a16:colId xmlns:a16="http://schemas.microsoft.com/office/drawing/2014/main" val="3198475857"/>
                    </a:ext>
                  </a:extLst>
                </a:gridCol>
              </a:tblGrid>
              <a:tr h="381485">
                <a:tc>
                  <a:txBody>
                    <a:bodyPr/>
                    <a:lstStyle/>
                    <a:p>
                      <a:pPr algn="ctr"/>
                      <a:r>
                        <a:rPr lang="en-US" noProof="0" dirty="0">
                          <a:solidFill>
                            <a:schemeClr val="bg1"/>
                          </a:solidFill>
                          <a:highlight>
                            <a:srgbClr val="63AECB"/>
                          </a:highlight>
                          <a:latin typeface="Arial" panose="020B0604020202020204" pitchFamily="34" charset="0"/>
                          <a:cs typeface="Arial" panose="020B0604020202020204" pitchFamily="34" charset="0"/>
                        </a:rPr>
                        <a:t>Partner</a:t>
                      </a:r>
                    </a:p>
                  </a:txBody>
                  <a:tcPr anchor="ctr">
                    <a:lnL w="6350" cap="flat" cmpd="sng" algn="ctr">
                      <a:noFill/>
                      <a:prstDash val="solid"/>
                      <a:miter lim="800000"/>
                    </a:lnL>
                    <a:lnR w="6350" cap="flat" cmpd="sng" algn="ctr">
                      <a:solidFill>
                        <a:schemeClr val="accent2">
                          <a:lumMod val="50000"/>
                        </a:schemeClr>
                      </a:solidFill>
                      <a:prstDash val="solid"/>
                      <a:round/>
                      <a:headEnd type="none" w="med" len="med"/>
                      <a:tailEnd type="none" w="med" len="med"/>
                    </a:lnR>
                    <a:lnT w="6350" cap="flat" cmpd="sng" algn="ctr">
                      <a:noFill/>
                      <a:prstDash val="solid"/>
                      <a:miter lim="800000"/>
                    </a:lnT>
                    <a:lnB w="6350" cap="flat" cmpd="sng" algn="ctr">
                      <a:solidFill>
                        <a:schemeClr val="accent2">
                          <a:lumMod val="50000"/>
                        </a:schemeClr>
                      </a:solidFill>
                      <a:prstDash val="solid"/>
                      <a:round/>
                      <a:headEnd type="none" w="med" len="med"/>
                      <a:tailEnd type="none" w="med" len="med"/>
                    </a:lnB>
                    <a:lnTlToBr w="12700" cmpd="sng">
                      <a:noFill/>
                      <a:prstDash val="solid"/>
                    </a:lnTlToBr>
                    <a:lnBlToTr w="12700" cmpd="sng">
                      <a:noFill/>
                      <a:prstDash val="solid"/>
                    </a:lnBlToTr>
                    <a:solidFill>
                      <a:srgbClr val="63AECB"/>
                    </a:solidFill>
                  </a:tcPr>
                </a:tc>
                <a:tc>
                  <a:txBody>
                    <a:bodyPr/>
                    <a:lstStyle/>
                    <a:p>
                      <a:pPr algn="ctr"/>
                      <a:r>
                        <a:rPr lang="en-US" noProof="0" dirty="0">
                          <a:solidFill>
                            <a:schemeClr val="bg1"/>
                          </a:solidFill>
                          <a:highlight>
                            <a:srgbClr val="63AECB"/>
                          </a:highlight>
                          <a:latin typeface="Arial" panose="020B0604020202020204" pitchFamily="34" charset="0"/>
                          <a:cs typeface="Arial" panose="020B0604020202020204" pitchFamily="34" charset="0"/>
                        </a:rPr>
                        <a:t>Effort per partner</a:t>
                      </a:r>
                    </a:p>
                  </a:txBody>
                  <a:tcPr anchor="ctr">
                    <a:lnL w="6350" cap="flat" cmpd="sng" algn="ctr">
                      <a:solidFill>
                        <a:schemeClr val="accent2">
                          <a:lumMod val="50000"/>
                        </a:schemeClr>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solidFill>
                        <a:schemeClr val="accent2">
                          <a:lumMod val="50000"/>
                        </a:schemeClr>
                      </a:solidFill>
                      <a:prstDash val="solid"/>
                      <a:round/>
                      <a:headEnd type="none" w="med" len="med"/>
                      <a:tailEnd type="none" w="med" len="med"/>
                    </a:lnB>
                    <a:lnTlToBr w="12700" cmpd="sng">
                      <a:noFill/>
                      <a:prstDash val="solid"/>
                    </a:lnTlToBr>
                    <a:lnBlToTr w="12700" cmpd="sng">
                      <a:noFill/>
                      <a:prstDash val="solid"/>
                    </a:lnBlToTr>
                    <a:solidFill>
                      <a:srgbClr val="63AECB"/>
                    </a:solidFill>
                  </a:tcPr>
                </a:tc>
                <a:extLst>
                  <a:ext uri="{0D108BD9-81ED-4DB2-BD59-A6C34878D82A}">
                    <a16:rowId xmlns:a16="http://schemas.microsoft.com/office/drawing/2014/main" val="621473569"/>
                  </a:ext>
                </a:extLst>
              </a:tr>
              <a:tr h="381485">
                <a:tc>
                  <a:txBody>
                    <a:bodyPr/>
                    <a:lstStyle/>
                    <a:p>
                      <a:pPr algn="ctr"/>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nchor="ctr">
                    <a:lnL w="6350" cap="flat" cmpd="sng" algn="ctr">
                      <a:noFill/>
                      <a:prstDash val="solid"/>
                      <a:miter lim="800000"/>
                    </a:lnL>
                    <a:lnR w="6350" cap="flat" cmpd="sng" algn="ctr">
                      <a:solidFill>
                        <a:schemeClr val="accent2">
                          <a:lumMod val="50000"/>
                        </a:schemeClr>
                      </a:solidFill>
                      <a:prstDash val="solid"/>
                      <a:round/>
                      <a:headEnd type="none" w="med" len="med"/>
                      <a:tailEnd type="none" w="med" len="med"/>
                    </a:lnR>
                    <a:lnT w="6350" cap="flat" cmpd="sng" algn="ctr">
                      <a:solidFill>
                        <a:schemeClr val="accent2">
                          <a:lumMod val="50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nchor="ctr">
                    <a:lnL w="6350" cap="flat" cmpd="sng" algn="ctr">
                      <a:solidFill>
                        <a:schemeClr val="accent2">
                          <a:lumMod val="50000"/>
                        </a:schemeClr>
                      </a:solidFill>
                      <a:prstDash val="solid"/>
                      <a:round/>
                      <a:headEnd type="none" w="med" len="med"/>
                      <a:tailEnd type="none" w="med" len="med"/>
                    </a:lnL>
                    <a:lnR w="6350" cap="flat" cmpd="sng" algn="ctr">
                      <a:noFill/>
                      <a:prstDash val="solid"/>
                      <a:miter lim="800000"/>
                    </a:lnR>
                    <a:lnT w="6350" cap="flat" cmpd="sng" algn="ctr">
                      <a:solidFill>
                        <a:schemeClr val="accent2">
                          <a:lumMod val="50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50557360"/>
                  </a:ext>
                </a:extLst>
              </a:tr>
              <a:tr h="425871">
                <a:tc>
                  <a:txBody>
                    <a:bodyPr/>
                    <a:lstStyle/>
                    <a:p>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noFill/>
                      <a:prstDash val="solid"/>
                      <a:miter lim="800000"/>
                    </a:lnL>
                    <a:lnR w="6350" cap="flat" cmpd="sng" algn="ctr">
                      <a:solidFill>
                        <a:schemeClr val="accent2">
                          <a:lumMod val="50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solidFill>
                        <a:schemeClr val="accent2">
                          <a:lumMod val="50000"/>
                        </a:schemeClr>
                      </a:solidFill>
                      <a:prstDash val="solid"/>
                      <a:round/>
                      <a:headEnd type="none" w="med" len="med"/>
                      <a:tailEnd type="none" w="med" len="med"/>
                    </a:lnL>
                    <a:lnR w="6350" cap="flat" cmpd="sng" algn="ctr">
                      <a:noFill/>
                      <a:prstDash val="solid"/>
                      <a:miter lim="800000"/>
                    </a:lnR>
                    <a:lnT w="6350" cap="flat" cmpd="sng" algn="ctr">
                      <a:solidFill>
                        <a:schemeClr val="bg1">
                          <a:lumMod val="95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2156403"/>
                  </a:ext>
                </a:extLst>
              </a:tr>
              <a:tr h="425871">
                <a:tc>
                  <a:txBody>
                    <a:bodyPr/>
                    <a:lstStyle/>
                    <a:p>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noFill/>
                      <a:prstDash val="solid"/>
                      <a:miter lim="800000"/>
                    </a:lnL>
                    <a:lnR w="6350" cap="flat" cmpd="sng" algn="ctr">
                      <a:solidFill>
                        <a:schemeClr val="accent2">
                          <a:lumMod val="5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solidFill>
                        <a:schemeClr val="accent2">
                          <a:lumMod val="50000"/>
                        </a:schemeClr>
                      </a:solidFill>
                      <a:prstDash val="solid"/>
                      <a:round/>
                      <a:headEnd type="none" w="med" len="med"/>
                      <a:tailEnd type="none" w="med" len="med"/>
                    </a:lnL>
                    <a:lnR w="6350" cap="flat" cmpd="sng" algn="ctr">
                      <a:noFill/>
                      <a:prstDash val="solid"/>
                      <a:miter lim="800000"/>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52536533"/>
                  </a:ext>
                </a:extLst>
              </a:tr>
              <a:tr h="425871">
                <a:tc>
                  <a:txBody>
                    <a:bodyPr/>
                    <a:lstStyle/>
                    <a:p>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noFill/>
                      <a:prstDash val="solid"/>
                      <a:miter lim="800000"/>
                    </a:lnL>
                    <a:lnR w="6350" cap="flat" cmpd="sng" algn="ctr">
                      <a:solidFill>
                        <a:schemeClr val="accent2">
                          <a:lumMod val="5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solidFill>
                        <a:schemeClr val="accent2">
                          <a:lumMod val="50000"/>
                        </a:schemeClr>
                      </a:solidFill>
                      <a:prstDash val="solid"/>
                      <a:round/>
                      <a:headEnd type="none" w="med" len="med"/>
                      <a:tailEnd type="none" w="med" len="med"/>
                    </a:lnL>
                    <a:lnR w="6350" cap="flat" cmpd="sng" algn="ctr">
                      <a:noFill/>
                      <a:prstDash val="solid"/>
                      <a:miter lim="800000"/>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773143"/>
                  </a:ext>
                </a:extLst>
              </a:tr>
              <a:tr h="425871">
                <a:tc>
                  <a:txBody>
                    <a:bodyPr/>
                    <a:lstStyle/>
                    <a:p>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noFill/>
                      <a:prstDash val="solid"/>
                      <a:miter lim="800000"/>
                    </a:lnL>
                    <a:lnR w="6350" cap="flat" cmpd="sng" algn="ctr">
                      <a:solidFill>
                        <a:schemeClr val="accent2">
                          <a:lumMod val="5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solidFill>
                        <a:schemeClr val="accent2">
                          <a:lumMod val="50000"/>
                        </a:schemeClr>
                      </a:solidFill>
                      <a:prstDash val="solid"/>
                      <a:round/>
                      <a:headEnd type="none" w="med" len="med"/>
                      <a:tailEnd type="none" w="med" len="med"/>
                    </a:lnL>
                    <a:lnR w="6350" cap="flat" cmpd="sng" algn="ctr">
                      <a:noFill/>
                      <a:prstDash val="solid"/>
                      <a:miter lim="800000"/>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21119825"/>
                  </a:ext>
                </a:extLst>
              </a:tr>
              <a:tr h="425871">
                <a:tc>
                  <a:txBody>
                    <a:bodyPr/>
                    <a:lstStyle/>
                    <a:p>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noFill/>
                      <a:prstDash val="solid"/>
                      <a:miter lim="800000"/>
                    </a:lnL>
                    <a:lnR w="6350" cap="flat" cmpd="sng" algn="ctr">
                      <a:solidFill>
                        <a:schemeClr val="accent2">
                          <a:lumMod val="5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solidFill>
                        <a:schemeClr val="accent2">
                          <a:lumMod val="50000"/>
                        </a:schemeClr>
                      </a:solidFill>
                      <a:prstDash val="solid"/>
                      <a:round/>
                      <a:headEnd type="none" w="med" len="med"/>
                      <a:tailEnd type="none" w="med" len="med"/>
                    </a:lnL>
                    <a:lnR w="6350" cap="flat" cmpd="sng" algn="ctr">
                      <a:noFill/>
                      <a:prstDash val="solid"/>
                      <a:miter lim="800000"/>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31359246"/>
                  </a:ext>
                </a:extLst>
              </a:tr>
              <a:tr h="425871">
                <a:tc>
                  <a:txBody>
                    <a:bodyPr/>
                    <a:lstStyle/>
                    <a:p>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noFill/>
                      <a:prstDash val="solid"/>
                      <a:miter lim="800000"/>
                    </a:lnL>
                    <a:lnR w="6350" cap="flat" cmpd="sng" algn="ctr">
                      <a:solidFill>
                        <a:schemeClr val="accent2">
                          <a:lumMod val="5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solidFill>
                        <a:schemeClr val="accent2">
                          <a:lumMod val="50000"/>
                        </a:schemeClr>
                      </a:solidFill>
                      <a:prstDash val="solid"/>
                      <a:round/>
                      <a:headEnd type="none" w="med" len="med"/>
                      <a:tailEnd type="none" w="med" len="med"/>
                    </a:lnL>
                    <a:lnR w="6350" cap="flat" cmpd="sng" algn="ctr">
                      <a:noFill/>
                      <a:prstDash val="solid"/>
                      <a:miter lim="800000"/>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30266031"/>
                  </a:ext>
                </a:extLst>
              </a:tr>
              <a:tr h="425871">
                <a:tc>
                  <a:txBody>
                    <a:bodyPr/>
                    <a:lstStyle/>
                    <a:p>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noFill/>
                      <a:prstDash val="solid"/>
                      <a:miter lim="800000"/>
                    </a:lnL>
                    <a:lnR w="6350" cap="flat" cmpd="sng" algn="ctr">
                      <a:solidFill>
                        <a:schemeClr val="accent2">
                          <a:lumMod val="5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solidFill>
                        <a:schemeClr val="accent2">
                          <a:lumMod val="50000"/>
                        </a:schemeClr>
                      </a:solidFill>
                      <a:prstDash val="solid"/>
                      <a:round/>
                      <a:headEnd type="none" w="med" len="med"/>
                      <a:tailEnd type="none" w="med" len="med"/>
                    </a:lnL>
                    <a:lnR w="6350" cap="flat" cmpd="sng" algn="ctr">
                      <a:noFill/>
                      <a:prstDash val="solid"/>
                      <a:miter lim="800000"/>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42420184"/>
                  </a:ext>
                </a:extLst>
              </a:tr>
              <a:tr h="425871">
                <a:tc>
                  <a:txBody>
                    <a:bodyPr/>
                    <a:lstStyle/>
                    <a:p>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noFill/>
                      <a:prstDash val="solid"/>
                      <a:miter lim="800000"/>
                    </a:lnL>
                    <a:lnR w="6350" cap="flat" cmpd="sng" algn="ctr">
                      <a:solidFill>
                        <a:schemeClr val="accent2">
                          <a:lumMod val="5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solidFill>
                        <a:schemeClr val="accent2">
                          <a:lumMod val="50000"/>
                        </a:schemeClr>
                      </a:solidFill>
                      <a:prstDash val="solid"/>
                      <a:round/>
                      <a:headEnd type="none" w="med" len="med"/>
                      <a:tailEnd type="none" w="med" len="med"/>
                    </a:lnL>
                    <a:lnR w="6350" cap="flat" cmpd="sng" algn="ctr">
                      <a:noFill/>
                      <a:prstDash val="solid"/>
                      <a:miter lim="800000"/>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66280564"/>
                  </a:ext>
                </a:extLst>
              </a:tr>
              <a:tr h="425871">
                <a:tc>
                  <a:txBody>
                    <a:bodyPr/>
                    <a:lstStyle/>
                    <a:p>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noFill/>
                      <a:prstDash val="solid"/>
                      <a:miter lim="800000"/>
                    </a:lnL>
                    <a:lnR w="6350" cap="flat" cmpd="sng" algn="ctr">
                      <a:solidFill>
                        <a:schemeClr val="accent2">
                          <a:lumMod val="5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solidFill>
                        <a:schemeClr val="accent2">
                          <a:lumMod val="50000"/>
                        </a:schemeClr>
                      </a:solidFill>
                      <a:prstDash val="solid"/>
                      <a:round/>
                      <a:headEnd type="none" w="med" len="med"/>
                      <a:tailEnd type="none" w="med" len="med"/>
                    </a:lnL>
                    <a:lnR w="6350" cap="flat" cmpd="sng" algn="ctr">
                      <a:noFill/>
                      <a:prstDash val="solid"/>
                      <a:miter lim="800000"/>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698173153"/>
                  </a:ext>
                </a:extLst>
              </a:tr>
              <a:tr h="425871">
                <a:tc>
                  <a:txBody>
                    <a:bodyPr/>
                    <a:lstStyle/>
                    <a:p>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noFill/>
                      <a:prstDash val="solid"/>
                      <a:miter lim="800000"/>
                    </a:lnL>
                    <a:lnR w="6350" cap="flat" cmpd="sng" algn="ctr">
                      <a:solidFill>
                        <a:schemeClr val="accent2">
                          <a:lumMod val="5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lumMod val="85000"/>
                      </a:schemeClr>
                    </a:solidFill>
                  </a:tcPr>
                </a:tc>
                <a:tc>
                  <a:txBody>
                    <a:bodyPr/>
                    <a:lstStyle/>
                    <a:p>
                      <a:pPr algn="r"/>
                      <a:endParaRPr lang="en-US" noProof="0" dirty="0">
                        <a:solidFill>
                          <a:schemeClr val="tx1">
                            <a:lumMod val="75000"/>
                            <a:lumOff val="25000"/>
                          </a:schemeClr>
                        </a:solidFill>
                        <a:latin typeface="Arial" panose="020B0604020202020204" pitchFamily="34" charset="0"/>
                        <a:cs typeface="Arial" panose="020B0604020202020204" pitchFamily="34" charset="0"/>
                      </a:endParaRPr>
                    </a:p>
                  </a:txBody>
                  <a:tcPr>
                    <a:lnL w="6350" cap="flat" cmpd="sng" algn="ctr">
                      <a:solidFill>
                        <a:schemeClr val="accent2">
                          <a:lumMod val="50000"/>
                        </a:schemeClr>
                      </a:solidFill>
                      <a:prstDash val="solid"/>
                      <a:round/>
                      <a:headEnd type="none" w="med" len="med"/>
                      <a:tailEnd type="none" w="med" len="med"/>
                    </a:lnL>
                    <a:lnR w="6350" cap="flat" cmpd="sng" algn="ctr">
                      <a:noFill/>
                      <a:prstDash val="solid"/>
                      <a:miter lim="800000"/>
                    </a:lnR>
                    <a:lnT w="6350" cap="flat" cmpd="sng" algn="ctr">
                      <a:solidFill>
                        <a:schemeClr val="bg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625010117"/>
                  </a:ext>
                </a:extLst>
              </a:tr>
            </a:tbl>
          </a:graphicData>
        </a:graphic>
      </p:graphicFrame>
      <p:sp>
        <p:nvSpPr>
          <p:cNvPr id="19" name="Rectangle 18">
            <a:extLst>
              <a:ext uri="{FF2B5EF4-FFF2-40B4-BE49-F238E27FC236}">
                <a16:creationId xmlns:a16="http://schemas.microsoft.com/office/drawing/2014/main" id="{E400EE87-9F40-F737-20F4-1E4700DA83B7}"/>
              </a:ext>
            </a:extLst>
          </p:cNvPr>
          <p:cNvSpPr/>
          <p:nvPr/>
        </p:nvSpPr>
        <p:spPr>
          <a:xfrm>
            <a:off x="11710616" y="6413228"/>
            <a:ext cx="420308" cy="323165"/>
          </a:xfrm>
          <a:prstGeom prst="rect">
            <a:avLst/>
          </a:prstGeom>
        </p:spPr>
        <p:txBody>
          <a:bodyPr wrap="none">
            <a:spAutoFit/>
          </a:bodyPr>
          <a:lstStyle/>
          <a:p>
            <a:fld id="{E8DD8837-E3C8-C642-A5D8-2A1CF98C41EC}" type="slidenum">
              <a:rPr lang="en-ID" sz="1500" smtClean="0">
                <a:solidFill>
                  <a:schemeClr val="tx1">
                    <a:lumMod val="50000"/>
                    <a:lumOff val="50000"/>
                  </a:schemeClr>
                </a:solidFill>
                <a:latin typeface="Arial" panose="020B0604020202020204" pitchFamily="34" charset="0"/>
                <a:cs typeface="Arial" panose="020B0604020202020204" pitchFamily="34" charset="0"/>
              </a:rPr>
              <a:t>2</a:t>
            </a:fld>
            <a:endParaRPr lang="en-ID" sz="15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A9A0416-B06C-46FE-E065-532FB87EF650}"/>
              </a:ext>
            </a:extLst>
          </p:cNvPr>
          <p:cNvSpPr/>
          <p:nvPr/>
        </p:nvSpPr>
        <p:spPr>
          <a:xfrm>
            <a:off x="1058016" y="1636046"/>
            <a:ext cx="609600" cy="36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1789501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2F7657F-2951-4C42-9537-C235FE556012}"/>
              </a:ext>
            </a:extLst>
          </p:cNvPr>
          <p:cNvSpPr txBox="1"/>
          <p:nvPr/>
        </p:nvSpPr>
        <p:spPr>
          <a:xfrm>
            <a:off x="869534" y="1575565"/>
            <a:ext cx="10512339"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highlight>
                  <a:srgbClr val="FFFF00"/>
                </a:highlight>
                <a:latin typeface="Arial" panose="020B0604020202020204" pitchFamily="34" charset="0"/>
                <a:cs typeface="Arial" panose="020B0604020202020204" pitchFamily="34" charset="0"/>
              </a:rPr>
              <a:t>As described in the </a:t>
            </a:r>
            <a:r>
              <a:rPr lang="en-US" sz="1600" dirty="0" err="1">
                <a:highlight>
                  <a:srgbClr val="FFFF00"/>
                </a:highlight>
                <a:latin typeface="Arial" panose="020B0604020202020204" pitchFamily="34" charset="0"/>
                <a:cs typeface="Arial" panose="020B0604020202020204" pitchFamily="34" charset="0"/>
              </a:rPr>
              <a:t>DoA</a:t>
            </a:r>
            <a:r>
              <a:rPr lang="en-US" sz="1600" dirty="0">
                <a:highlight>
                  <a:srgbClr val="FFFF00"/>
                </a:highlight>
                <a:latin typeface="Arial" panose="020B0604020202020204" pitchFamily="34" charset="0"/>
                <a:cs typeface="Arial" panose="020B0604020202020204" pitchFamily="34" charset="0"/>
              </a:rPr>
              <a:t>. Not all specific objectives in the </a:t>
            </a:r>
            <a:r>
              <a:rPr lang="en-US" sz="1600" dirty="0" err="1">
                <a:highlight>
                  <a:srgbClr val="FFFF00"/>
                </a:highlight>
                <a:latin typeface="Arial" panose="020B0604020202020204" pitchFamily="34" charset="0"/>
                <a:cs typeface="Arial" panose="020B0604020202020204" pitchFamily="34" charset="0"/>
              </a:rPr>
              <a:t>DoA</a:t>
            </a:r>
            <a:r>
              <a:rPr lang="en-US" sz="1600" dirty="0">
                <a:highlight>
                  <a:srgbClr val="FFFF00"/>
                </a:highlight>
                <a:latin typeface="Arial" panose="020B0604020202020204" pitchFamily="34" charset="0"/>
                <a:cs typeface="Arial" panose="020B0604020202020204" pitchFamily="34" charset="0"/>
              </a:rPr>
              <a:t> have a clear KPI. This would be a good opportunity for each partner to try to set suitable (realistic) indicators.</a:t>
            </a:r>
          </a:p>
        </p:txBody>
      </p:sp>
      <p:sp>
        <p:nvSpPr>
          <p:cNvPr id="7" name="Rectangle 6">
            <a:extLst>
              <a:ext uri="{FF2B5EF4-FFF2-40B4-BE49-F238E27FC236}">
                <a16:creationId xmlns:a16="http://schemas.microsoft.com/office/drawing/2014/main" id="{127A1F2B-FFD8-EDAB-5673-AD0CE12B2AD8}"/>
              </a:ext>
            </a:extLst>
          </p:cNvPr>
          <p:cNvSpPr/>
          <p:nvPr/>
        </p:nvSpPr>
        <p:spPr>
          <a:xfrm>
            <a:off x="11710616" y="6413228"/>
            <a:ext cx="420308" cy="323165"/>
          </a:xfrm>
          <a:prstGeom prst="rect">
            <a:avLst/>
          </a:prstGeom>
        </p:spPr>
        <p:txBody>
          <a:bodyPr wrap="none">
            <a:spAutoFit/>
          </a:bodyPr>
          <a:lstStyle/>
          <a:p>
            <a:fld id="{E8DD8837-E3C8-C642-A5D8-2A1CF98C41EC}" type="slidenum">
              <a:rPr lang="en-ID" sz="1500" smtClean="0">
                <a:solidFill>
                  <a:schemeClr val="tx1">
                    <a:lumMod val="50000"/>
                    <a:lumOff val="50000"/>
                  </a:schemeClr>
                </a:solidFill>
                <a:latin typeface="Arial" panose="020B0604020202020204" pitchFamily="34" charset="0"/>
                <a:cs typeface="Arial" panose="020B0604020202020204" pitchFamily="34" charset="0"/>
              </a:rPr>
              <a:t>3</a:t>
            </a:fld>
            <a:endParaRPr lang="en-ID" sz="15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B676048-C6CD-7F30-0506-2E7760EED3A5}"/>
              </a:ext>
            </a:extLst>
          </p:cNvPr>
          <p:cNvSpPr txBox="1"/>
          <p:nvPr/>
        </p:nvSpPr>
        <p:spPr>
          <a:xfrm>
            <a:off x="827415" y="904563"/>
            <a:ext cx="4724400" cy="400110"/>
          </a:xfrm>
          <a:prstGeom prst="rect">
            <a:avLst/>
          </a:prstGeom>
          <a:noFill/>
        </p:spPr>
        <p:txBody>
          <a:bodyPr wrap="square" rtlCol="0">
            <a:spAutoFit/>
          </a:bodyPr>
          <a:lstStyle/>
          <a:p>
            <a:r>
              <a:rPr lang="en-ID" sz="2000" b="1" dirty="0">
                <a:solidFill>
                  <a:schemeClr val="tx1">
                    <a:lumMod val="75000"/>
                    <a:lumOff val="25000"/>
                  </a:schemeClr>
                </a:solidFill>
                <a:latin typeface="Arial" panose="020B0604020202020204" pitchFamily="34" charset="0"/>
                <a:cs typeface="Arial" panose="020B0604020202020204" pitchFamily="34" charset="0"/>
              </a:rPr>
              <a:t>WP OBJECTIVES </a:t>
            </a:r>
          </a:p>
        </p:txBody>
      </p:sp>
    </p:spTree>
    <p:extLst>
      <p:ext uri="{BB962C8B-B14F-4D97-AF65-F5344CB8AC3E}">
        <p14:creationId xmlns:p14="http://schemas.microsoft.com/office/powerpoint/2010/main" val="2740121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1">
            <a:extLst>
              <a:ext uri="{FF2B5EF4-FFF2-40B4-BE49-F238E27FC236}">
                <a16:creationId xmlns:a16="http://schemas.microsoft.com/office/drawing/2014/main" id="{63490F75-5AD2-524C-898D-1853C9565F87}"/>
              </a:ext>
            </a:extLst>
          </p:cNvPr>
          <p:cNvGraphicFramePr>
            <a:graphicFrameLocks noGrp="1"/>
          </p:cNvGraphicFramePr>
          <p:nvPr>
            <p:extLst>
              <p:ext uri="{D42A27DB-BD31-4B8C-83A1-F6EECF244321}">
                <p14:modId xmlns:p14="http://schemas.microsoft.com/office/powerpoint/2010/main" val="2014484362"/>
              </p:ext>
            </p:extLst>
          </p:nvPr>
        </p:nvGraphicFramePr>
        <p:xfrm>
          <a:off x="696000" y="1772816"/>
          <a:ext cx="10800000" cy="602848"/>
        </p:xfrm>
        <a:graphic>
          <a:graphicData uri="http://schemas.openxmlformats.org/drawingml/2006/table">
            <a:tbl>
              <a:tblPr/>
              <a:tblGrid>
                <a:gridCol w="225000">
                  <a:extLst>
                    <a:ext uri="{9D8B030D-6E8A-4147-A177-3AD203B41FA5}">
                      <a16:colId xmlns:a16="http://schemas.microsoft.com/office/drawing/2014/main" val="20000"/>
                    </a:ext>
                  </a:extLst>
                </a:gridCol>
                <a:gridCol w="225000">
                  <a:extLst>
                    <a:ext uri="{9D8B030D-6E8A-4147-A177-3AD203B41FA5}">
                      <a16:colId xmlns:a16="http://schemas.microsoft.com/office/drawing/2014/main" val="20001"/>
                    </a:ext>
                  </a:extLst>
                </a:gridCol>
                <a:gridCol w="225000">
                  <a:extLst>
                    <a:ext uri="{9D8B030D-6E8A-4147-A177-3AD203B41FA5}">
                      <a16:colId xmlns:a16="http://schemas.microsoft.com/office/drawing/2014/main" val="20002"/>
                    </a:ext>
                  </a:extLst>
                </a:gridCol>
                <a:gridCol w="225000">
                  <a:extLst>
                    <a:ext uri="{9D8B030D-6E8A-4147-A177-3AD203B41FA5}">
                      <a16:colId xmlns:a16="http://schemas.microsoft.com/office/drawing/2014/main" val="20003"/>
                    </a:ext>
                  </a:extLst>
                </a:gridCol>
                <a:gridCol w="225000">
                  <a:extLst>
                    <a:ext uri="{9D8B030D-6E8A-4147-A177-3AD203B41FA5}">
                      <a16:colId xmlns:a16="http://schemas.microsoft.com/office/drawing/2014/main" val="20004"/>
                    </a:ext>
                  </a:extLst>
                </a:gridCol>
                <a:gridCol w="225000">
                  <a:extLst>
                    <a:ext uri="{9D8B030D-6E8A-4147-A177-3AD203B41FA5}">
                      <a16:colId xmlns:a16="http://schemas.microsoft.com/office/drawing/2014/main" val="20005"/>
                    </a:ext>
                  </a:extLst>
                </a:gridCol>
                <a:gridCol w="225000">
                  <a:extLst>
                    <a:ext uri="{9D8B030D-6E8A-4147-A177-3AD203B41FA5}">
                      <a16:colId xmlns:a16="http://schemas.microsoft.com/office/drawing/2014/main" val="20006"/>
                    </a:ext>
                  </a:extLst>
                </a:gridCol>
                <a:gridCol w="225000">
                  <a:extLst>
                    <a:ext uri="{9D8B030D-6E8A-4147-A177-3AD203B41FA5}">
                      <a16:colId xmlns:a16="http://schemas.microsoft.com/office/drawing/2014/main" val="20007"/>
                    </a:ext>
                  </a:extLst>
                </a:gridCol>
                <a:gridCol w="225000">
                  <a:extLst>
                    <a:ext uri="{9D8B030D-6E8A-4147-A177-3AD203B41FA5}">
                      <a16:colId xmlns:a16="http://schemas.microsoft.com/office/drawing/2014/main" val="20008"/>
                    </a:ext>
                  </a:extLst>
                </a:gridCol>
                <a:gridCol w="225000">
                  <a:extLst>
                    <a:ext uri="{9D8B030D-6E8A-4147-A177-3AD203B41FA5}">
                      <a16:colId xmlns:a16="http://schemas.microsoft.com/office/drawing/2014/main" val="20009"/>
                    </a:ext>
                  </a:extLst>
                </a:gridCol>
                <a:gridCol w="225000">
                  <a:extLst>
                    <a:ext uri="{9D8B030D-6E8A-4147-A177-3AD203B41FA5}">
                      <a16:colId xmlns:a16="http://schemas.microsoft.com/office/drawing/2014/main" val="20010"/>
                    </a:ext>
                  </a:extLst>
                </a:gridCol>
                <a:gridCol w="225000">
                  <a:extLst>
                    <a:ext uri="{9D8B030D-6E8A-4147-A177-3AD203B41FA5}">
                      <a16:colId xmlns:a16="http://schemas.microsoft.com/office/drawing/2014/main" val="20011"/>
                    </a:ext>
                  </a:extLst>
                </a:gridCol>
                <a:gridCol w="225000">
                  <a:extLst>
                    <a:ext uri="{9D8B030D-6E8A-4147-A177-3AD203B41FA5}">
                      <a16:colId xmlns:a16="http://schemas.microsoft.com/office/drawing/2014/main" val="20012"/>
                    </a:ext>
                  </a:extLst>
                </a:gridCol>
                <a:gridCol w="225000">
                  <a:extLst>
                    <a:ext uri="{9D8B030D-6E8A-4147-A177-3AD203B41FA5}">
                      <a16:colId xmlns:a16="http://schemas.microsoft.com/office/drawing/2014/main" val="20013"/>
                    </a:ext>
                  </a:extLst>
                </a:gridCol>
                <a:gridCol w="225000">
                  <a:extLst>
                    <a:ext uri="{9D8B030D-6E8A-4147-A177-3AD203B41FA5}">
                      <a16:colId xmlns:a16="http://schemas.microsoft.com/office/drawing/2014/main" val="20014"/>
                    </a:ext>
                  </a:extLst>
                </a:gridCol>
                <a:gridCol w="225000">
                  <a:extLst>
                    <a:ext uri="{9D8B030D-6E8A-4147-A177-3AD203B41FA5}">
                      <a16:colId xmlns:a16="http://schemas.microsoft.com/office/drawing/2014/main" val="20015"/>
                    </a:ext>
                  </a:extLst>
                </a:gridCol>
                <a:gridCol w="225000">
                  <a:extLst>
                    <a:ext uri="{9D8B030D-6E8A-4147-A177-3AD203B41FA5}">
                      <a16:colId xmlns:a16="http://schemas.microsoft.com/office/drawing/2014/main" val="20016"/>
                    </a:ext>
                  </a:extLst>
                </a:gridCol>
                <a:gridCol w="225000">
                  <a:extLst>
                    <a:ext uri="{9D8B030D-6E8A-4147-A177-3AD203B41FA5}">
                      <a16:colId xmlns:a16="http://schemas.microsoft.com/office/drawing/2014/main" val="20017"/>
                    </a:ext>
                  </a:extLst>
                </a:gridCol>
                <a:gridCol w="225000">
                  <a:extLst>
                    <a:ext uri="{9D8B030D-6E8A-4147-A177-3AD203B41FA5}">
                      <a16:colId xmlns:a16="http://schemas.microsoft.com/office/drawing/2014/main" val="20018"/>
                    </a:ext>
                  </a:extLst>
                </a:gridCol>
                <a:gridCol w="225000">
                  <a:extLst>
                    <a:ext uri="{9D8B030D-6E8A-4147-A177-3AD203B41FA5}">
                      <a16:colId xmlns:a16="http://schemas.microsoft.com/office/drawing/2014/main" val="20019"/>
                    </a:ext>
                  </a:extLst>
                </a:gridCol>
                <a:gridCol w="225000">
                  <a:extLst>
                    <a:ext uri="{9D8B030D-6E8A-4147-A177-3AD203B41FA5}">
                      <a16:colId xmlns:a16="http://schemas.microsoft.com/office/drawing/2014/main" val="20020"/>
                    </a:ext>
                  </a:extLst>
                </a:gridCol>
                <a:gridCol w="225000">
                  <a:extLst>
                    <a:ext uri="{9D8B030D-6E8A-4147-A177-3AD203B41FA5}">
                      <a16:colId xmlns:a16="http://schemas.microsoft.com/office/drawing/2014/main" val="20021"/>
                    </a:ext>
                  </a:extLst>
                </a:gridCol>
                <a:gridCol w="225000">
                  <a:extLst>
                    <a:ext uri="{9D8B030D-6E8A-4147-A177-3AD203B41FA5}">
                      <a16:colId xmlns:a16="http://schemas.microsoft.com/office/drawing/2014/main" val="20022"/>
                    </a:ext>
                  </a:extLst>
                </a:gridCol>
                <a:gridCol w="225000">
                  <a:extLst>
                    <a:ext uri="{9D8B030D-6E8A-4147-A177-3AD203B41FA5}">
                      <a16:colId xmlns:a16="http://schemas.microsoft.com/office/drawing/2014/main" val="20023"/>
                    </a:ext>
                  </a:extLst>
                </a:gridCol>
                <a:gridCol w="225000">
                  <a:extLst>
                    <a:ext uri="{9D8B030D-6E8A-4147-A177-3AD203B41FA5}">
                      <a16:colId xmlns:a16="http://schemas.microsoft.com/office/drawing/2014/main" val="20024"/>
                    </a:ext>
                  </a:extLst>
                </a:gridCol>
                <a:gridCol w="225000">
                  <a:extLst>
                    <a:ext uri="{9D8B030D-6E8A-4147-A177-3AD203B41FA5}">
                      <a16:colId xmlns:a16="http://schemas.microsoft.com/office/drawing/2014/main" val="20025"/>
                    </a:ext>
                  </a:extLst>
                </a:gridCol>
                <a:gridCol w="225000">
                  <a:extLst>
                    <a:ext uri="{9D8B030D-6E8A-4147-A177-3AD203B41FA5}">
                      <a16:colId xmlns:a16="http://schemas.microsoft.com/office/drawing/2014/main" val="20026"/>
                    </a:ext>
                  </a:extLst>
                </a:gridCol>
                <a:gridCol w="225000">
                  <a:extLst>
                    <a:ext uri="{9D8B030D-6E8A-4147-A177-3AD203B41FA5}">
                      <a16:colId xmlns:a16="http://schemas.microsoft.com/office/drawing/2014/main" val="20027"/>
                    </a:ext>
                  </a:extLst>
                </a:gridCol>
                <a:gridCol w="225000">
                  <a:extLst>
                    <a:ext uri="{9D8B030D-6E8A-4147-A177-3AD203B41FA5}">
                      <a16:colId xmlns:a16="http://schemas.microsoft.com/office/drawing/2014/main" val="20028"/>
                    </a:ext>
                  </a:extLst>
                </a:gridCol>
                <a:gridCol w="225000">
                  <a:extLst>
                    <a:ext uri="{9D8B030D-6E8A-4147-A177-3AD203B41FA5}">
                      <a16:colId xmlns:a16="http://schemas.microsoft.com/office/drawing/2014/main" val="20029"/>
                    </a:ext>
                  </a:extLst>
                </a:gridCol>
                <a:gridCol w="225000">
                  <a:extLst>
                    <a:ext uri="{9D8B030D-6E8A-4147-A177-3AD203B41FA5}">
                      <a16:colId xmlns:a16="http://schemas.microsoft.com/office/drawing/2014/main" val="20030"/>
                    </a:ext>
                  </a:extLst>
                </a:gridCol>
                <a:gridCol w="225000">
                  <a:extLst>
                    <a:ext uri="{9D8B030D-6E8A-4147-A177-3AD203B41FA5}">
                      <a16:colId xmlns:a16="http://schemas.microsoft.com/office/drawing/2014/main" val="20031"/>
                    </a:ext>
                  </a:extLst>
                </a:gridCol>
                <a:gridCol w="225000">
                  <a:extLst>
                    <a:ext uri="{9D8B030D-6E8A-4147-A177-3AD203B41FA5}">
                      <a16:colId xmlns:a16="http://schemas.microsoft.com/office/drawing/2014/main" val="20032"/>
                    </a:ext>
                  </a:extLst>
                </a:gridCol>
                <a:gridCol w="225000">
                  <a:extLst>
                    <a:ext uri="{9D8B030D-6E8A-4147-A177-3AD203B41FA5}">
                      <a16:colId xmlns:a16="http://schemas.microsoft.com/office/drawing/2014/main" val="20033"/>
                    </a:ext>
                  </a:extLst>
                </a:gridCol>
                <a:gridCol w="225000">
                  <a:extLst>
                    <a:ext uri="{9D8B030D-6E8A-4147-A177-3AD203B41FA5}">
                      <a16:colId xmlns:a16="http://schemas.microsoft.com/office/drawing/2014/main" val="20034"/>
                    </a:ext>
                  </a:extLst>
                </a:gridCol>
                <a:gridCol w="225000">
                  <a:extLst>
                    <a:ext uri="{9D8B030D-6E8A-4147-A177-3AD203B41FA5}">
                      <a16:colId xmlns:a16="http://schemas.microsoft.com/office/drawing/2014/main" val="20035"/>
                    </a:ext>
                  </a:extLst>
                </a:gridCol>
                <a:gridCol w="225000">
                  <a:extLst>
                    <a:ext uri="{9D8B030D-6E8A-4147-A177-3AD203B41FA5}">
                      <a16:colId xmlns:a16="http://schemas.microsoft.com/office/drawing/2014/main" val="20036"/>
                    </a:ext>
                  </a:extLst>
                </a:gridCol>
                <a:gridCol w="225000">
                  <a:extLst>
                    <a:ext uri="{9D8B030D-6E8A-4147-A177-3AD203B41FA5}">
                      <a16:colId xmlns:a16="http://schemas.microsoft.com/office/drawing/2014/main" val="20037"/>
                    </a:ext>
                  </a:extLst>
                </a:gridCol>
                <a:gridCol w="225000">
                  <a:extLst>
                    <a:ext uri="{9D8B030D-6E8A-4147-A177-3AD203B41FA5}">
                      <a16:colId xmlns:a16="http://schemas.microsoft.com/office/drawing/2014/main" val="20038"/>
                    </a:ext>
                  </a:extLst>
                </a:gridCol>
                <a:gridCol w="225000">
                  <a:extLst>
                    <a:ext uri="{9D8B030D-6E8A-4147-A177-3AD203B41FA5}">
                      <a16:colId xmlns:a16="http://schemas.microsoft.com/office/drawing/2014/main" val="20039"/>
                    </a:ext>
                  </a:extLst>
                </a:gridCol>
                <a:gridCol w="225000">
                  <a:extLst>
                    <a:ext uri="{9D8B030D-6E8A-4147-A177-3AD203B41FA5}">
                      <a16:colId xmlns:a16="http://schemas.microsoft.com/office/drawing/2014/main" val="20040"/>
                    </a:ext>
                  </a:extLst>
                </a:gridCol>
                <a:gridCol w="225000">
                  <a:extLst>
                    <a:ext uri="{9D8B030D-6E8A-4147-A177-3AD203B41FA5}">
                      <a16:colId xmlns:a16="http://schemas.microsoft.com/office/drawing/2014/main" val="20041"/>
                    </a:ext>
                  </a:extLst>
                </a:gridCol>
                <a:gridCol w="225000">
                  <a:extLst>
                    <a:ext uri="{9D8B030D-6E8A-4147-A177-3AD203B41FA5}">
                      <a16:colId xmlns:a16="http://schemas.microsoft.com/office/drawing/2014/main" val="20042"/>
                    </a:ext>
                  </a:extLst>
                </a:gridCol>
                <a:gridCol w="225000">
                  <a:extLst>
                    <a:ext uri="{9D8B030D-6E8A-4147-A177-3AD203B41FA5}">
                      <a16:colId xmlns:a16="http://schemas.microsoft.com/office/drawing/2014/main" val="20043"/>
                    </a:ext>
                  </a:extLst>
                </a:gridCol>
                <a:gridCol w="225000">
                  <a:extLst>
                    <a:ext uri="{9D8B030D-6E8A-4147-A177-3AD203B41FA5}">
                      <a16:colId xmlns:a16="http://schemas.microsoft.com/office/drawing/2014/main" val="20044"/>
                    </a:ext>
                  </a:extLst>
                </a:gridCol>
                <a:gridCol w="225000">
                  <a:extLst>
                    <a:ext uri="{9D8B030D-6E8A-4147-A177-3AD203B41FA5}">
                      <a16:colId xmlns:a16="http://schemas.microsoft.com/office/drawing/2014/main" val="20045"/>
                    </a:ext>
                  </a:extLst>
                </a:gridCol>
                <a:gridCol w="225000">
                  <a:extLst>
                    <a:ext uri="{9D8B030D-6E8A-4147-A177-3AD203B41FA5}">
                      <a16:colId xmlns:a16="http://schemas.microsoft.com/office/drawing/2014/main" val="20046"/>
                    </a:ext>
                  </a:extLst>
                </a:gridCol>
                <a:gridCol w="225000">
                  <a:extLst>
                    <a:ext uri="{9D8B030D-6E8A-4147-A177-3AD203B41FA5}">
                      <a16:colId xmlns:a16="http://schemas.microsoft.com/office/drawing/2014/main" val="20047"/>
                    </a:ext>
                  </a:extLst>
                </a:gridCol>
              </a:tblGrid>
              <a:tr h="229461">
                <a:tc gridSpan="12">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ctr"/>
                      <a:r>
                        <a:rPr lang="en-US" sz="1400" b="1" i="0" u="none" strike="noStrike" dirty="0">
                          <a:solidFill>
                            <a:srgbClr val="FFFFFF"/>
                          </a:solidFill>
                          <a:effectLst/>
                          <a:latin typeface="Arial" panose="020B0604020202020204" pitchFamily="34" charset="0"/>
                          <a:cs typeface="Arial" panose="020B0604020202020204" pitchFamily="34" charset="0"/>
                        </a:rPr>
                        <a:t>Year 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CB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ctr"/>
                      <a:r>
                        <a:rPr lang="en-US" sz="1400" b="1" i="0" u="none" strike="noStrike" dirty="0">
                          <a:solidFill>
                            <a:srgbClr val="FFFFFF"/>
                          </a:solidFill>
                          <a:effectLst/>
                          <a:latin typeface="Arial" panose="020B0604020202020204" pitchFamily="34" charset="0"/>
                          <a:cs typeface="Arial" panose="020B0604020202020204" pitchFamily="34" charset="0"/>
                        </a:rPr>
                        <a:t>Year 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CB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ctr"/>
                      <a:r>
                        <a:rPr lang="en-US" sz="1400" b="1" i="0" u="none" strike="noStrike" dirty="0">
                          <a:solidFill>
                            <a:srgbClr val="FFFFFF"/>
                          </a:solidFill>
                          <a:effectLst/>
                          <a:latin typeface="Arial" panose="020B0604020202020204" pitchFamily="34" charset="0"/>
                          <a:cs typeface="Arial" panose="020B0604020202020204" pitchFamily="34" charset="0"/>
                        </a:rPr>
                        <a:t>Year 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CB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ctr"/>
                      <a:r>
                        <a:rPr lang="en-US" sz="1400" b="1" i="0" u="none" strike="noStrike" dirty="0">
                          <a:solidFill>
                            <a:srgbClr val="FFFFFF"/>
                          </a:solidFill>
                          <a:effectLst/>
                          <a:latin typeface="Arial" panose="020B0604020202020204" pitchFamily="34" charset="0"/>
                          <a:cs typeface="Arial" panose="020B0604020202020204" pitchFamily="34" charset="0"/>
                        </a:rPr>
                        <a:t>Year 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CB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212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6126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1</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2</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3</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4</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5</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6</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7</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8</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9</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10</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11</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12</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13</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14</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15</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16</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17</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18</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19</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20</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21</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22</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23</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24</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25</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26</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27</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28</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29</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30</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31</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32</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33</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34</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35</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36</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37</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38</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39</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40</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41</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42</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43</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44</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45</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46</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47</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48</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extLst>
                  <a:ext uri="{0D108BD9-81ED-4DB2-BD59-A6C34878D82A}">
                    <a16:rowId xmlns:a16="http://schemas.microsoft.com/office/drawing/2014/main" val="10002"/>
                  </a:ext>
                </a:extLst>
              </a:tr>
            </a:tbl>
          </a:graphicData>
        </a:graphic>
      </p:graphicFrame>
      <p:sp>
        <p:nvSpPr>
          <p:cNvPr id="3" name="CasellaDiTesto 12">
            <a:extLst>
              <a:ext uri="{FF2B5EF4-FFF2-40B4-BE49-F238E27FC236}">
                <a16:creationId xmlns:a16="http://schemas.microsoft.com/office/drawing/2014/main" id="{00D00086-8EF3-45A6-7EA4-F5276E548522}"/>
              </a:ext>
            </a:extLst>
          </p:cNvPr>
          <p:cNvSpPr txBox="1"/>
          <p:nvPr/>
        </p:nvSpPr>
        <p:spPr>
          <a:xfrm>
            <a:off x="696000" y="2533533"/>
            <a:ext cx="9468000" cy="276999"/>
          </a:xfrm>
          <a:prstGeom prst="rect">
            <a:avLst/>
          </a:prstGeom>
          <a:solidFill>
            <a:srgbClr val="E0ECF1"/>
          </a:solidFill>
          <a:ln>
            <a:solidFill>
              <a:srgbClr val="89C6E1"/>
            </a:solidFill>
          </a:ln>
        </p:spPr>
        <p:txBody>
          <a:bodyPr wrap="square" rtlCol="0" anchor="ctr" anchorCtr="0">
            <a:spAutoFit/>
          </a:bodyPr>
          <a:lstStyle/>
          <a:p>
            <a:r>
              <a:rPr lang="en-US" sz="1200" b="1" dirty="0">
                <a:solidFill>
                  <a:srgbClr val="242852"/>
                </a:solidFill>
                <a:latin typeface="Arial" panose="020B0604020202020204" pitchFamily="34" charset="0"/>
                <a:cs typeface="Arial" panose="020B0604020202020204" pitchFamily="34" charset="0"/>
              </a:rPr>
              <a:t>WP1: </a:t>
            </a:r>
            <a:r>
              <a:rPr lang="en-US" sz="1200" dirty="0">
                <a:solidFill>
                  <a:srgbClr val="242852"/>
                </a:solidFill>
                <a:latin typeface="Arial" panose="020B0604020202020204" pitchFamily="34" charset="0"/>
                <a:cs typeface="Arial" panose="020B0604020202020204" pitchFamily="34" charset="0"/>
              </a:rPr>
              <a:t>Field sampling and characterization of polluted and treated samples		</a:t>
            </a:r>
            <a:r>
              <a:rPr lang="en-US" sz="1200" b="1" dirty="0">
                <a:solidFill>
                  <a:srgbClr val="242852"/>
                </a:solidFill>
                <a:latin typeface="Arial" panose="020B0604020202020204" pitchFamily="34" charset="0"/>
                <a:cs typeface="Arial" panose="020B0604020202020204" pitchFamily="34" charset="0"/>
              </a:rPr>
              <a:t>M1-M42</a:t>
            </a:r>
          </a:p>
        </p:txBody>
      </p:sp>
      <p:sp>
        <p:nvSpPr>
          <p:cNvPr id="4" name="CasellaDiTesto 13">
            <a:extLst>
              <a:ext uri="{FF2B5EF4-FFF2-40B4-BE49-F238E27FC236}">
                <a16:creationId xmlns:a16="http://schemas.microsoft.com/office/drawing/2014/main" id="{6534D2B7-815B-690D-2786-B8D352C75876}"/>
              </a:ext>
            </a:extLst>
          </p:cNvPr>
          <p:cNvSpPr txBox="1"/>
          <p:nvPr/>
        </p:nvSpPr>
        <p:spPr>
          <a:xfrm>
            <a:off x="695775" y="2942543"/>
            <a:ext cx="10361246" cy="276999"/>
          </a:xfrm>
          <a:prstGeom prst="rect">
            <a:avLst/>
          </a:prstGeom>
          <a:solidFill>
            <a:srgbClr val="E0ECF1"/>
          </a:solidFill>
          <a:ln>
            <a:solidFill>
              <a:srgbClr val="89C6E1"/>
            </a:solidFill>
          </a:ln>
        </p:spPr>
        <p:txBody>
          <a:bodyPr wrap="square" rtlCol="0" anchor="ctr" anchorCtr="0">
            <a:spAutoFit/>
          </a:bodyPr>
          <a:lstStyle/>
          <a:p>
            <a:r>
              <a:rPr lang="en-US" sz="1200" b="1" dirty="0">
                <a:solidFill>
                  <a:srgbClr val="242852"/>
                </a:solidFill>
                <a:latin typeface="Arial" panose="020B0604020202020204" pitchFamily="34" charset="0"/>
                <a:cs typeface="Arial" panose="020B0604020202020204" pitchFamily="34" charset="0"/>
              </a:rPr>
              <a:t>WP2: </a:t>
            </a:r>
            <a:r>
              <a:rPr lang="en-US" sz="1200" dirty="0">
                <a:solidFill>
                  <a:srgbClr val="242852"/>
                </a:solidFill>
                <a:latin typeface="Arial" panose="020B0604020202020204" pitchFamily="34" charset="0"/>
                <a:cs typeface="Arial" panose="020B0604020202020204" pitchFamily="34" charset="0"/>
              </a:rPr>
              <a:t>Computational tools for biosystems design and implementation</a:t>
            </a:r>
            <a:r>
              <a:rPr lang="en-US" sz="1200" b="1" dirty="0">
                <a:solidFill>
                  <a:srgbClr val="242852"/>
                </a:solidFill>
                <a:latin typeface="Arial" panose="020B0604020202020204" pitchFamily="34" charset="0"/>
                <a:cs typeface="Arial" panose="020B0604020202020204" pitchFamily="34" charset="0"/>
              </a:rPr>
              <a:t>		M1-M46</a:t>
            </a:r>
          </a:p>
        </p:txBody>
      </p:sp>
      <p:sp>
        <p:nvSpPr>
          <p:cNvPr id="16" name="CasellaDiTesto 14">
            <a:extLst>
              <a:ext uri="{FF2B5EF4-FFF2-40B4-BE49-F238E27FC236}">
                <a16:creationId xmlns:a16="http://schemas.microsoft.com/office/drawing/2014/main" id="{56CC8DDA-18AD-443B-3719-0C63D2C791DF}"/>
              </a:ext>
            </a:extLst>
          </p:cNvPr>
          <p:cNvSpPr txBox="1"/>
          <p:nvPr/>
        </p:nvSpPr>
        <p:spPr>
          <a:xfrm>
            <a:off x="695775" y="3356395"/>
            <a:ext cx="8136000" cy="276999"/>
          </a:xfrm>
          <a:prstGeom prst="rect">
            <a:avLst/>
          </a:prstGeom>
          <a:solidFill>
            <a:srgbClr val="E0ECF1"/>
          </a:solidFill>
          <a:ln>
            <a:solidFill>
              <a:srgbClr val="89C6E1"/>
            </a:solidFill>
          </a:ln>
        </p:spPr>
        <p:txBody>
          <a:bodyPr wrap="square" rtlCol="0" anchor="ctr" anchorCtr="0">
            <a:spAutoFit/>
          </a:bodyPr>
          <a:lstStyle>
            <a:defPPr>
              <a:defRPr lang="it-IT"/>
            </a:defPPr>
            <a:lvl1pPr>
              <a:defRPr sz="1200" b="1">
                <a:solidFill>
                  <a:schemeClr val="tx2"/>
                </a:solidFill>
              </a:defRPr>
            </a:lvl1pPr>
          </a:lstStyle>
          <a:p>
            <a:r>
              <a:rPr lang="en-US" dirty="0">
                <a:solidFill>
                  <a:srgbClr val="242852"/>
                </a:solidFill>
                <a:latin typeface="Arial" panose="020B0604020202020204" pitchFamily="34" charset="0"/>
                <a:cs typeface="Arial" panose="020B0604020202020204" pitchFamily="34" charset="0"/>
              </a:rPr>
              <a:t>WP3: </a:t>
            </a:r>
            <a:r>
              <a:rPr lang="en-US" b="0" dirty="0">
                <a:solidFill>
                  <a:srgbClr val="242852"/>
                </a:solidFill>
                <a:latin typeface="Arial" panose="020B0604020202020204" pitchFamily="34" charset="0"/>
                <a:cs typeface="Arial" panose="020B0604020202020204" pitchFamily="34" charset="0"/>
              </a:rPr>
              <a:t>Development and optimization of consortia and plant-microbe biosystems		</a:t>
            </a:r>
            <a:r>
              <a:rPr lang="en-US" dirty="0">
                <a:solidFill>
                  <a:srgbClr val="242852"/>
                </a:solidFill>
                <a:latin typeface="Arial" panose="020B0604020202020204" pitchFamily="34" charset="0"/>
                <a:cs typeface="Arial" panose="020B0604020202020204" pitchFamily="34" charset="0"/>
              </a:rPr>
              <a:t>M1-M36</a:t>
            </a:r>
          </a:p>
        </p:txBody>
      </p:sp>
      <p:sp>
        <p:nvSpPr>
          <p:cNvPr id="17" name="CasellaDiTesto 15">
            <a:extLst>
              <a:ext uri="{FF2B5EF4-FFF2-40B4-BE49-F238E27FC236}">
                <a16:creationId xmlns:a16="http://schemas.microsoft.com/office/drawing/2014/main" id="{816AC718-9373-DD5C-CEFC-28AA8EC59257}"/>
              </a:ext>
            </a:extLst>
          </p:cNvPr>
          <p:cNvSpPr txBox="1"/>
          <p:nvPr/>
        </p:nvSpPr>
        <p:spPr>
          <a:xfrm>
            <a:off x="3143672" y="3792809"/>
            <a:ext cx="7920102" cy="276999"/>
          </a:xfrm>
          <a:prstGeom prst="rect">
            <a:avLst/>
          </a:prstGeom>
          <a:solidFill>
            <a:srgbClr val="E0ECF1"/>
          </a:solidFill>
          <a:ln>
            <a:solidFill>
              <a:srgbClr val="89C6E1"/>
            </a:solidFill>
          </a:ln>
        </p:spPr>
        <p:txBody>
          <a:bodyPr wrap="square" rtlCol="0" anchor="ctr" anchorCtr="0">
            <a:spAutoFit/>
          </a:bodyPr>
          <a:lstStyle/>
          <a:p>
            <a:r>
              <a:rPr lang="en-US" sz="1200" b="1" dirty="0">
                <a:solidFill>
                  <a:srgbClr val="242852"/>
                </a:solidFill>
                <a:latin typeface="Arial" panose="020B0604020202020204" pitchFamily="34" charset="0"/>
                <a:cs typeface="Arial" panose="020B0604020202020204" pitchFamily="34" charset="0"/>
              </a:rPr>
              <a:t>WP4: </a:t>
            </a:r>
            <a:r>
              <a:rPr lang="en-US" sz="1200" dirty="0">
                <a:solidFill>
                  <a:srgbClr val="242852"/>
                </a:solidFill>
                <a:latin typeface="Arial" panose="020B0604020202020204" pitchFamily="34" charset="0"/>
                <a:cs typeface="Arial" panose="020B0604020202020204" pitchFamily="34" charset="0"/>
              </a:rPr>
              <a:t>Application of improved biosystems and optimization of the bioremediation strategy	</a:t>
            </a:r>
            <a:r>
              <a:rPr lang="en-US" sz="1200" b="1" dirty="0">
                <a:solidFill>
                  <a:srgbClr val="242852"/>
                </a:solidFill>
                <a:latin typeface="Arial" panose="020B0604020202020204" pitchFamily="34" charset="0"/>
                <a:cs typeface="Arial" panose="020B0604020202020204" pitchFamily="34" charset="0"/>
              </a:rPr>
              <a:t>M12-M46</a:t>
            </a:r>
          </a:p>
        </p:txBody>
      </p:sp>
      <p:sp>
        <p:nvSpPr>
          <p:cNvPr id="18" name="CasellaDiTesto 16">
            <a:extLst>
              <a:ext uri="{FF2B5EF4-FFF2-40B4-BE49-F238E27FC236}">
                <a16:creationId xmlns:a16="http://schemas.microsoft.com/office/drawing/2014/main" id="{58539A6E-0714-50AC-4F50-F2D25E8C212C}"/>
              </a:ext>
            </a:extLst>
          </p:cNvPr>
          <p:cNvSpPr txBox="1"/>
          <p:nvPr/>
        </p:nvSpPr>
        <p:spPr>
          <a:xfrm>
            <a:off x="3143672" y="4220985"/>
            <a:ext cx="8352328" cy="276999"/>
          </a:xfrm>
          <a:prstGeom prst="rect">
            <a:avLst/>
          </a:prstGeom>
          <a:solidFill>
            <a:srgbClr val="E0ECF1"/>
          </a:solidFill>
          <a:ln>
            <a:solidFill>
              <a:srgbClr val="89C6E1"/>
            </a:solidFill>
          </a:ln>
        </p:spPr>
        <p:txBody>
          <a:bodyPr wrap="square" rtlCol="0" anchor="ctr" anchorCtr="0">
            <a:spAutoFit/>
          </a:bodyPr>
          <a:lstStyle/>
          <a:p>
            <a:r>
              <a:rPr lang="en-US" sz="1200" b="1" dirty="0">
                <a:solidFill>
                  <a:srgbClr val="242852"/>
                </a:solidFill>
                <a:latin typeface="Arial" panose="020B0604020202020204" pitchFamily="34" charset="0"/>
                <a:cs typeface="Arial" panose="020B0604020202020204" pitchFamily="34" charset="0"/>
              </a:rPr>
              <a:t>WP5: </a:t>
            </a:r>
            <a:r>
              <a:rPr lang="en-US" sz="1200" dirty="0">
                <a:solidFill>
                  <a:srgbClr val="242852"/>
                </a:solidFill>
                <a:latin typeface="Arial" panose="020B0604020202020204" pitchFamily="34" charset="0"/>
                <a:cs typeface="Arial" panose="020B0604020202020204" pitchFamily="34" charset="0"/>
              </a:rPr>
              <a:t>Field studies, validation and roadmap for wider implementation		</a:t>
            </a:r>
            <a:r>
              <a:rPr lang="en-US" sz="1200" b="1" dirty="0">
                <a:solidFill>
                  <a:srgbClr val="242852"/>
                </a:solidFill>
                <a:latin typeface="Arial" panose="020B0604020202020204" pitchFamily="34" charset="0"/>
                <a:cs typeface="Arial" panose="020B0604020202020204" pitchFamily="34" charset="0"/>
              </a:rPr>
              <a:t>M12-M48</a:t>
            </a:r>
          </a:p>
        </p:txBody>
      </p:sp>
      <p:sp>
        <p:nvSpPr>
          <p:cNvPr id="19" name="CasellaDiTesto 19">
            <a:extLst>
              <a:ext uri="{FF2B5EF4-FFF2-40B4-BE49-F238E27FC236}">
                <a16:creationId xmlns:a16="http://schemas.microsoft.com/office/drawing/2014/main" id="{8C21349D-C068-0A14-741C-64DA7B564360}"/>
              </a:ext>
            </a:extLst>
          </p:cNvPr>
          <p:cNvSpPr txBox="1"/>
          <p:nvPr/>
        </p:nvSpPr>
        <p:spPr>
          <a:xfrm>
            <a:off x="1847529" y="4642848"/>
            <a:ext cx="9505056" cy="276999"/>
          </a:xfrm>
          <a:prstGeom prst="rect">
            <a:avLst/>
          </a:prstGeom>
          <a:solidFill>
            <a:srgbClr val="E0ECF1"/>
          </a:solidFill>
          <a:ln>
            <a:solidFill>
              <a:srgbClr val="89C6E1"/>
            </a:solidFill>
          </a:ln>
        </p:spPr>
        <p:txBody>
          <a:bodyPr wrap="square" rtlCol="0" anchor="ctr" anchorCtr="0">
            <a:spAutoFit/>
          </a:bodyPr>
          <a:lstStyle/>
          <a:p>
            <a:r>
              <a:rPr lang="en-US" sz="1200" b="1" dirty="0">
                <a:solidFill>
                  <a:srgbClr val="242852"/>
                </a:solidFill>
                <a:latin typeface="Arial" panose="020B0604020202020204" pitchFamily="34" charset="0"/>
                <a:cs typeface="Arial" panose="020B0604020202020204" pitchFamily="34" charset="0"/>
              </a:rPr>
              <a:t>WP6: </a:t>
            </a:r>
            <a:r>
              <a:rPr lang="en-US" sz="1200" dirty="0">
                <a:solidFill>
                  <a:srgbClr val="242852"/>
                </a:solidFill>
                <a:latin typeface="Arial" panose="020B0604020202020204" pitchFamily="34" charset="0"/>
                <a:cs typeface="Arial" panose="020B0604020202020204" pitchFamily="34" charset="0"/>
              </a:rPr>
              <a:t>Environmental, socio-economic, risk and regulatory assessment	</a:t>
            </a:r>
            <a:r>
              <a:rPr lang="en-US" sz="1200" b="1" dirty="0">
                <a:solidFill>
                  <a:srgbClr val="242852"/>
                </a:solidFill>
                <a:latin typeface="Arial" panose="020B0604020202020204" pitchFamily="34" charset="0"/>
                <a:cs typeface="Arial" panose="020B0604020202020204" pitchFamily="34" charset="0"/>
              </a:rPr>
              <a:t>M13-M47</a:t>
            </a:r>
          </a:p>
        </p:txBody>
      </p:sp>
      <p:sp>
        <p:nvSpPr>
          <p:cNvPr id="20" name="CasellaDiTesto 20">
            <a:extLst>
              <a:ext uri="{FF2B5EF4-FFF2-40B4-BE49-F238E27FC236}">
                <a16:creationId xmlns:a16="http://schemas.microsoft.com/office/drawing/2014/main" id="{48262863-8B33-A2CA-3011-5E2E6B35E71F}"/>
              </a:ext>
            </a:extLst>
          </p:cNvPr>
          <p:cNvSpPr txBox="1"/>
          <p:nvPr/>
        </p:nvSpPr>
        <p:spPr>
          <a:xfrm>
            <a:off x="696000" y="5064711"/>
            <a:ext cx="10800000" cy="276999"/>
          </a:xfrm>
          <a:prstGeom prst="rect">
            <a:avLst/>
          </a:prstGeom>
          <a:solidFill>
            <a:srgbClr val="E0ECF1"/>
          </a:solidFill>
          <a:ln>
            <a:solidFill>
              <a:srgbClr val="89C6E1"/>
            </a:solidFill>
          </a:ln>
        </p:spPr>
        <p:txBody>
          <a:bodyPr wrap="square" rtlCol="0" anchor="ctr" anchorCtr="0">
            <a:spAutoFit/>
          </a:bodyPr>
          <a:lstStyle/>
          <a:p>
            <a:r>
              <a:rPr lang="en-US" sz="1200" b="1" dirty="0">
                <a:solidFill>
                  <a:srgbClr val="242852"/>
                </a:solidFill>
                <a:latin typeface="Arial" panose="020B0604020202020204" pitchFamily="34" charset="0"/>
                <a:cs typeface="Arial" panose="020B0604020202020204" pitchFamily="34" charset="0"/>
              </a:rPr>
              <a:t>WP7: </a:t>
            </a:r>
            <a:r>
              <a:rPr lang="en-US" sz="1200" dirty="0">
                <a:solidFill>
                  <a:srgbClr val="242852"/>
                </a:solidFill>
                <a:latin typeface="Arial" panose="020B0604020202020204" pitchFamily="34" charset="0"/>
                <a:cs typeface="Arial" panose="020B0604020202020204" pitchFamily="34" charset="0"/>
              </a:rPr>
              <a:t>Communication, dissemination and exploitation		</a:t>
            </a:r>
            <a:r>
              <a:rPr lang="en-US" sz="1200" b="1" dirty="0">
                <a:solidFill>
                  <a:srgbClr val="242852"/>
                </a:solidFill>
                <a:latin typeface="Arial" panose="020B0604020202020204" pitchFamily="34" charset="0"/>
                <a:cs typeface="Arial" panose="020B0604020202020204" pitchFamily="34" charset="0"/>
              </a:rPr>
              <a:t>M1-M48</a:t>
            </a:r>
          </a:p>
        </p:txBody>
      </p:sp>
      <p:sp>
        <p:nvSpPr>
          <p:cNvPr id="25" name="CasellaDiTesto 20">
            <a:extLst>
              <a:ext uri="{FF2B5EF4-FFF2-40B4-BE49-F238E27FC236}">
                <a16:creationId xmlns:a16="http://schemas.microsoft.com/office/drawing/2014/main" id="{BFD06A31-2393-2295-0990-9B415E97C37B}"/>
              </a:ext>
            </a:extLst>
          </p:cNvPr>
          <p:cNvSpPr txBox="1"/>
          <p:nvPr/>
        </p:nvSpPr>
        <p:spPr>
          <a:xfrm>
            <a:off x="696000" y="5486574"/>
            <a:ext cx="10800000" cy="276999"/>
          </a:xfrm>
          <a:prstGeom prst="rect">
            <a:avLst/>
          </a:prstGeom>
          <a:solidFill>
            <a:srgbClr val="E0ECF1"/>
          </a:solidFill>
          <a:ln>
            <a:solidFill>
              <a:srgbClr val="89C6E1"/>
            </a:solidFill>
          </a:ln>
        </p:spPr>
        <p:txBody>
          <a:bodyPr wrap="square" rtlCol="0" anchor="ctr" anchorCtr="0">
            <a:spAutoFit/>
          </a:bodyPr>
          <a:lstStyle/>
          <a:p>
            <a:r>
              <a:rPr lang="en-US" sz="1200" b="1" dirty="0">
                <a:solidFill>
                  <a:srgbClr val="242852"/>
                </a:solidFill>
                <a:latin typeface="Arial" panose="020B0604020202020204" pitchFamily="34" charset="0"/>
                <a:cs typeface="Arial" panose="020B0604020202020204" pitchFamily="34" charset="0"/>
              </a:rPr>
              <a:t>WP8: </a:t>
            </a:r>
            <a:r>
              <a:rPr lang="en-US" sz="1200" dirty="0">
                <a:solidFill>
                  <a:srgbClr val="242852"/>
                </a:solidFill>
                <a:latin typeface="Arial" panose="020B0604020202020204" pitchFamily="34" charset="0"/>
                <a:cs typeface="Arial" panose="020B0604020202020204" pitchFamily="34" charset="0"/>
              </a:rPr>
              <a:t>Project management			</a:t>
            </a:r>
            <a:r>
              <a:rPr lang="en-US" sz="1200" b="1" dirty="0">
                <a:solidFill>
                  <a:srgbClr val="242852"/>
                </a:solidFill>
                <a:latin typeface="Arial" panose="020B0604020202020204" pitchFamily="34" charset="0"/>
                <a:cs typeface="Arial" panose="020B0604020202020204" pitchFamily="34" charset="0"/>
              </a:rPr>
              <a:t>M1-M48</a:t>
            </a:r>
          </a:p>
        </p:txBody>
      </p:sp>
      <p:sp>
        <p:nvSpPr>
          <p:cNvPr id="27" name="Rectangle 26">
            <a:extLst>
              <a:ext uri="{FF2B5EF4-FFF2-40B4-BE49-F238E27FC236}">
                <a16:creationId xmlns:a16="http://schemas.microsoft.com/office/drawing/2014/main" id="{B4A6E218-E509-A175-08F9-C656522E754C}"/>
              </a:ext>
            </a:extLst>
          </p:cNvPr>
          <p:cNvSpPr/>
          <p:nvPr/>
        </p:nvSpPr>
        <p:spPr>
          <a:xfrm>
            <a:off x="11710616" y="6413228"/>
            <a:ext cx="420308" cy="323165"/>
          </a:xfrm>
          <a:prstGeom prst="rect">
            <a:avLst/>
          </a:prstGeom>
        </p:spPr>
        <p:txBody>
          <a:bodyPr wrap="none">
            <a:spAutoFit/>
          </a:bodyPr>
          <a:lstStyle/>
          <a:p>
            <a:fld id="{E8DD8837-E3C8-C642-A5D8-2A1CF98C41EC}" type="slidenum">
              <a:rPr lang="en-ID" sz="1500" smtClean="0">
                <a:solidFill>
                  <a:schemeClr val="tx1">
                    <a:lumMod val="50000"/>
                    <a:lumOff val="50000"/>
                  </a:schemeClr>
                </a:solidFill>
                <a:latin typeface="Arial" panose="020B0604020202020204" pitchFamily="34" charset="0"/>
                <a:cs typeface="Arial" panose="020B0604020202020204" pitchFamily="34" charset="0"/>
              </a:rPr>
              <a:t>4</a:t>
            </a:fld>
            <a:endParaRPr lang="en-ID" sz="15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6" name="Right Arrow 5">
            <a:extLst>
              <a:ext uri="{FF2B5EF4-FFF2-40B4-BE49-F238E27FC236}">
                <a16:creationId xmlns:a16="http://schemas.microsoft.com/office/drawing/2014/main" id="{AD218176-E9F5-DFAE-75EF-8CDBCE90ED63}"/>
              </a:ext>
            </a:extLst>
          </p:cNvPr>
          <p:cNvSpPr/>
          <p:nvPr/>
        </p:nvSpPr>
        <p:spPr>
          <a:xfrm>
            <a:off x="-1" y="2855434"/>
            <a:ext cx="574289" cy="484632"/>
          </a:xfrm>
          <a:prstGeom prst="rightArrow">
            <a:avLst>
              <a:gd name="adj1" fmla="val 100000"/>
              <a:gd name="adj2" fmla="val 50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2673316656"/>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F7A9DD-AD56-4A31-A6EC-91E93E4300E4}"/>
              </a:ext>
            </a:extLst>
          </p:cNvPr>
          <p:cNvSpPr txBox="1"/>
          <p:nvPr/>
        </p:nvSpPr>
        <p:spPr>
          <a:xfrm>
            <a:off x="873707" y="1198551"/>
            <a:ext cx="2731787"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INTERACTION </a:t>
            </a:r>
          </a:p>
          <a:p>
            <a:r>
              <a:rPr lang="en-US" sz="2000" b="1" dirty="0">
                <a:latin typeface="Arial" panose="020B0604020202020204" pitchFamily="34" charset="0"/>
                <a:cs typeface="Arial" panose="020B0604020202020204" pitchFamily="34" charset="0"/>
              </a:rPr>
              <a:t>WITH OTHER WPs</a:t>
            </a:r>
            <a:endParaRPr lang="en-ID" sz="20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3885857-8D22-3A59-EBFA-60D33690A708}"/>
              </a:ext>
            </a:extLst>
          </p:cNvPr>
          <p:cNvSpPr txBox="1"/>
          <p:nvPr/>
        </p:nvSpPr>
        <p:spPr>
          <a:xfrm>
            <a:off x="873707" y="2094733"/>
            <a:ext cx="3767508" cy="3739998"/>
          </a:xfrm>
          <a:prstGeom prst="rect">
            <a:avLst/>
          </a:prstGeom>
          <a:noFill/>
        </p:spPr>
        <p:txBody>
          <a:bodyPr wrap="square" rtlCol="0">
            <a:spAutoFit/>
          </a:bodyPr>
          <a:lstStyle/>
          <a:p>
            <a:pPr>
              <a:lnSpc>
                <a:spcPct val="150000"/>
              </a:lnSpc>
            </a:pPr>
            <a:r>
              <a:rPr lang="en-US" sz="1600" dirty="0">
                <a:highlight>
                  <a:srgbClr val="FFFF00"/>
                </a:highlight>
                <a:latin typeface="Arial" panose="020B0604020202020204" pitchFamily="34" charset="0"/>
                <a:ea typeface="Roboto" charset="0"/>
                <a:cs typeface="Arial" panose="020B0604020202020204" pitchFamily="34" charset="0"/>
              </a:rPr>
              <a:t>Explain the main interactions with other WPs/tasks (or within the tasks in the same WP, if relevant). The interactions</a:t>
            </a:r>
            <a:br>
              <a:rPr lang="en-US" sz="1600" dirty="0">
                <a:highlight>
                  <a:srgbClr val="FFFF00"/>
                </a:highlight>
                <a:latin typeface="Arial" panose="020B0604020202020204" pitchFamily="34" charset="0"/>
                <a:ea typeface="Roboto" charset="0"/>
                <a:cs typeface="Arial" panose="020B0604020202020204" pitchFamily="34" charset="0"/>
              </a:rPr>
            </a:br>
            <a:r>
              <a:rPr lang="en-US" sz="1600" dirty="0">
                <a:highlight>
                  <a:srgbClr val="FFFF00"/>
                </a:highlight>
                <a:latin typeface="Arial" panose="020B0604020202020204" pitchFamily="34" charset="0"/>
                <a:ea typeface="Roboto" charset="0"/>
                <a:cs typeface="Arial" panose="020B0604020202020204" pitchFamily="34" charset="0"/>
              </a:rPr>
              <a:t>may include exchange of polluted samples, exchange of microorganisms and/or exchange of data. This is particularly</a:t>
            </a:r>
            <a:br>
              <a:rPr lang="en-US" sz="1600" dirty="0">
                <a:highlight>
                  <a:srgbClr val="FFFF00"/>
                </a:highlight>
                <a:latin typeface="Arial" panose="020B0604020202020204" pitchFamily="34" charset="0"/>
                <a:ea typeface="Roboto" charset="0"/>
                <a:cs typeface="Arial" panose="020B0604020202020204" pitchFamily="34" charset="0"/>
              </a:rPr>
            </a:br>
            <a:r>
              <a:rPr lang="en-US" sz="1600" dirty="0">
                <a:highlight>
                  <a:srgbClr val="FFFF00"/>
                </a:highlight>
                <a:latin typeface="Arial" panose="020B0604020202020204" pitchFamily="34" charset="0"/>
                <a:ea typeface="Roboto" charset="0"/>
                <a:cs typeface="Arial" panose="020B0604020202020204" pitchFamily="34" charset="0"/>
              </a:rPr>
              <a:t>important for WP1 and WP3, which have already started. A diagram may be appropriate.</a:t>
            </a:r>
          </a:p>
        </p:txBody>
      </p:sp>
      <p:sp>
        <p:nvSpPr>
          <p:cNvPr id="17" name="Rectangle 16">
            <a:extLst>
              <a:ext uri="{FF2B5EF4-FFF2-40B4-BE49-F238E27FC236}">
                <a16:creationId xmlns:a16="http://schemas.microsoft.com/office/drawing/2014/main" id="{A21CB252-8376-B365-E1C0-E2ABADA7E0F3}"/>
              </a:ext>
            </a:extLst>
          </p:cNvPr>
          <p:cNvSpPr/>
          <p:nvPr/>
        </p:nvSpPr>
        <p:spPr>
          <a:xfrm>
            <a:off x="11710616" y="6413228"/>
            <a:ext cx="420308" cy="323165"/>
          </a:xfrm>
          <a:prstGeom prst="rect">
            <a:avLst/>
          </a:prstGeom>
        </p:spPr>
        <p:txBody>
          <a:bodyPr wrap="none">
            <a:spAutoFit/>
          </a:bodyPr>
          <a:lstStyle/>
          <a:p>
            <a:fld id="{E8DD8837-E3C8-C642-A5D8-2A1CF98C41EC}" type="slidenum">
              <a:rPr lang="en-ID" sz="1500" smtClean="0">
                <a:solidFill>
                  <a:schemeClr val="tx1">
                    <a:lumMod val="50000"/>
                    <a:lumOff val="50000"/>
                  </a:schemeClr>
                </a:solidFill>
                <a:latin typeface="Arial" panose="020B0604020202020204" pitchFamily="34" charset="0"/>
                <a:cs typeface="Arial" panose="020B0604020202020204" pitchFamily="34" charset="0"/>
              </a:rPr>
              <a:t>5</a:t>
            </a:fld>
            <a:endParaRPr lang="en-ID" sz="1500" dirty="0">
              <a:solidFill>
                <a:schemeClr val="tx1">
                  <a:lumMod val="50000"/>
                  <a:lumOff val="50000"/>
                </a:schemeClr>
              </a:solidFill>
              <a:latin typeface="Arial" panose="020B0604020202020204" pitchFamily="34" charset="0"/>
              <a:cs typeface="Arial" panose="020B0604020202020204" pitchFamily="34" charset="0"/>
            </a:endParaRPr>
          </a:p>
        </p:txBody>
      </p:sp>
      <p:grpSp>
        <p:nvGrpSpPr>
          <p:cNvPr id="57" name="Group 56">
            <a:extLst>
              <a:ext uri="{FF2B5EF4-FFF2-40B4-BE49-F238E27FC236}">
                <a16:creationId xmlns:a16="http://schemas.microsoft.com/office/drawing/2014/main" id="{E6955C20-4601-0939-3F1D-50B86C7FBB5B}"/>
              </a:ext>
            </a:extLst>
          </p:cNvPr>
          <p:cNvGrpSpPr/>
          <p:nvPr/>
        </p:nvGrpSpPr>
        <p:grpSpPr>
          <a:xfrm>
            <a:off x="5240853" y="1694848"/>
            <a:ext cx="5441641" cy="3498241"/>
            <a:chOff x="4899894" y="1183405"/>
            <a:chExt cx="5441641" cy="3498241"/>
          </a:xfrm>
        </p:grpSpPr>
        <p:sp>
          <p:nvSpPr>
            <p:cNvPr id="4" name="Shape">
              <a:extLst>
                <a:ext uri="{FF2B5EF4-FFF2-40B4-BE49-F238E27FC236}">
                  <a16:creationId xmlns:a16="http://schemas.microsoft.com/office/drawing/2014/main" id="{31CC3AB6-494C-0008-BA97-D3AA4E45D5EE}"/>
                </a:ext>
              </a:extLst>
            </p:cNvPr>
            <p:cNvSpPr>
              <a:spLocks noChangeAspect="1"/>
            </p:cNvSpPr>
            <p:nvPr/>
          </p:nvSpPr>
          <p:spPr>
            <a:xfrm>
              <a:off x="4899894" y="1659901"/>
              <a:ext cx="1252646" cy="125264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811" y="21600"/>
                  </a:lnTo>
                  <a:cubicBezTo>
                    <a:pt x="19904" y="21600"/>
                    <a:pt x="21600" y="19904"/>
                    <a:pt x="21600" y="17811"/>
                  </a:cubicBezTo>
                  <a:lnTo>
                    <a:pt x="21600" y="0"/>
                  </a:lnTo>
                  <a:close/>
                </a:path>
              </a:pathLst>
            </a:custGeom>
            <a:solidFill>
              <a:srgbClr val="AED5E4"/>
            </a:solidFill>
            <a:ln w="12700">
              <a:miter lim="400000"/>
            </a:ln>
          </p:spPr>
          <p:txBody>
            <a:bodyPr lIns="28575" tIns="28575" rIns="28575" bIns="28575" anchor="ctr"/>
            <a:lstStyle/>
            <a:p>
              <a:pPr algn="ctr">
                <a:defRPr sz="3000">
                  <a:solidFill>
                    <a:srgbClr val="FFFFFF"/>
                  </a:solidFill>
                  <a:effectLst>
                    <a:outerShdw blurRad="38100" dist="12700" dir="5400000" rotWithShape="0">
                      <a:srgbClr val="000000">
                        <a:alpha val="50000"/>
                      </a:srgbClr>
                    </a:outerShdw>
                  </a:effectLst>
                </a:defRPr>
              </a:pPr>
              <a:endParaRPr sz="2200" b="1" dirty="0">
                <a:solidFill>
                  <a:srgbClr val="327B97"/>
                </a:solidFill>
                <a:latin typeface="Arial" panose="020B0604020202020204" pitchFamily="34" charset="0"/>
                <a:ea typeface="Open Sans" panose="020B0606030504020204" pitchFamily="34" charset="0"/>
                <a:cs typeface="Arial" panose="020B0604020202020204" pitchFamily="34" charset="0"/>
              </a:endParaRPr>
            </a:p>
          </p:txBody>
        </p:sp>
        <p:sp>
          <p:nvSpPr>
            <p:cNvPr id="6" name="Shape">
              <a:extLst>
                <a:ext uri="{FF2B5EF4-FFF2-40B4-BE49-F238E27FC236}">
                  <a16:creationId xmlns:a16="http://schemas.microsoft.com/office/drawing/2014/main" id="{B178C086-CC29-1436-89A6-49B8C7CD30B2}"/>
                </a:ext>
              </a:extLst>
            </p:cNvPr>
            <p:cNvSpPr>
              <a:spLocks noChangeAspect="1"/>
            </p:cNvSpPr>
            <p:nvPr/>
          </p:nvSpPr>
          <p:spPr>
            <a:xfrm>
              <a:off x="6983429" y="1659901"/>
              <a:ext cx="1252646" cy="125264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811" y="21600"/>
                  </a:lnTo>
                  <a:cubicBezTo>
                    <a:pt x="19904" y="21600"/>
                    <a:pt x="21600" y="19904"/>
                    <a:pt x="21600" y="17811"/>
                  </a:cubicBezTo>
                  <a:lnTo>
                    <a:pt x="21600" y="0"/>
                  </a:lnTo>
                  <a:close/>
                </a:path>
              </a:pathLst>
            </a:custGeom>
            <a:solidFill>
              <a:srgbClr val="327B97"/>
            </a:solidFill>
            <a:ln w="12700">
              <a:miter lim="400000"/>
            </a:ln>
          </p:spPr>
          <p:txBody>
            <a:bodyPr lIns="28575" tIns="28575" rIns="28575" bIns="28575" anchor="ctr"/>
            <a:lstStyle/>
            <a:p>
              <a:pPr algn="ctr">
                <a:defRPr sz="3000">
                  <a:solidFill>
                    <a:srgbClr val="FFFFFF"/>
                  </a:solidFill>
                  <a:effectLst>
                    <a:outerShdw blurRad="38100" dist="12700" dir="5400000" rotWithShape="0">
                      <a:srgbClr val="000000">
                        <a:alpha val="50000"/>
                      </a:srgbClr>
                    </a:outerShdw>
                  </a:effectLst>
                </a:defRPr>
              </a:pPr>
              <a:endParaRPr sz="2200" b="1" dirty="0">
                <a:latin typeface="Arial" panose="020B0604020202020204" pitchFamily="34" charset="0"/>
                <a:ea typeface="Open Sans" panose="020B0606030504020204" pitchFamily="34" charset="0"/>
                <a:cs typeface="Arial" panose="020B0604020202020204" pitchFamily="34" charset="0"/>
              </a:endParaRPr>
            </a:p>
          </p:txBody>
        </p:sp>
        <p:sp>
          <p:nvSpPr>
            <p:cNvPr id="19" name="Shape">
              <a:extLst>
                <a:ext uri="{FF2B5EF4-FFF2-40B4-BE49-F238E27FC236}">
                  <a16:creationId xmlns:a16="http://schemas.microsoft.com/office/drawing/2014/main" id="{77B701CD-9334-3EB5-6A7B-3DC555C9A029}"/>
                </a:ext>
              </a:extLst>
            </p:cNvPr>
            <p:cNvSpPr>
              <a:spLocks noChangeAspect="1"/>
            </p:cNvSpPr>
            <p:nvPr/>
          </p:nvSpPr>
          <p:spPr>
            <a:xfrm>
              <a:off x="6964774" y="3429000"/>
              <a:ext cx="1252646" cy="125264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811" y="21600"/>
                  </a:lnTo>
                  <a:cubicBezTo>
                    <a:pt x="19904" y="21600"/>
                    <a:pt x="21600" y="19904"/>
                    <a:pt x="21600" y="17811"/>
                  </a:cubicBezTo>
                  <a:lnTo>
                    <a:pt x="21600" y="0"/>
                  </a:lnTo>
                  <a:close/>
                </a:path>
              </a:pathLst>
            </a:custGeom>
            <a:solidFill>
              <a:srgbClr val="327B97"/>
            </a:solidFill>
            <a:ln w="12700">
              <a:miter lim="400000"/>
            </a:ln>
          </p:spPr>
          <p:txBody>
            <a:bodyPr lIns="28575" tIns="28575" rIns="28575" bIns="28575" anchor="ctr"/>
            <a:lstStyle/>
            <a:p>
              <a:pPr algn="ctr">
                <a:defRPr sz="3000">
                  <a:solidFill>
                    <a:srgbClr val="FFFFFF"/>
                  </a:solidFill>
                  <a:effectLst>
                    <a:outerShdw blurRad="38100" dist="12700" dir="5400000" rotWithShape="0">
                      <a:srgbClr val="000000">
                        <a:alpha val="50000"/>
                      </a:srgbClr>
                    </a:outerShdw>
                  </a:effectLst>
                </a:defRPr>
              </a:pPr>
              <a:endParaRPr sz="2200" b="1" dirty="0">
                <a:latin typeface="Arial" panose="020B0604020202020204" pitchFamily="34" charset="0"/>
                <a:ea typeface="Open Sans" panose="020B0606030504020204" pitchFamily="34" charset="0"/>
                <a:cs typeface="Arial" panose="020B0604020202020204" pitchFamily="34" charset="0"/>
              </a:endParaRPr>
            </a:p>
          </p:txBody>
        </p:sp>
        <p:sp>
          <p:nvSpPr>
            <p:cNvPr id="21" name="Shape">
              <a:extLst>
                <a:ext uri="{FF2B5EF4-FFF2-40B4-BE49-F238E27FC236}">
                  <a16:creationId xmlns:a16="http://schemas.microsoft.com/office/drawing/2014/main" id="{306B2EFE-519E-9F45-9578-4189FE2EEEEA}"/>
                </a:ext>
              </a:extLst>
            </p:cNvPr>
            <p:cNvSpPr>
              <a:spLocks noChangeAspect="1"/>
            </p:cNvSpPr>
            <p:nvPr/>
          </p:nvSpPr>
          <p:spPr>
            <a:xfrm>
              <a:off x="4899894" y="3429000"/>
              <a:ext cx="1252646" cy="125264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811" y="21600"/>
                  </a:lnTo>
                  <a:cubicBezTo>
                    <a:pt x="19904" y="21600"/>
                    <a:pt x="21600" y="19904"/>
                    <a:pt x="21600" y="17811"/>
                  </a:cubicBezTo>
                  <a:lnTo>
                    <a:pt x="21600" y="0"/>
                  </a:lnTo>
                  <a:close/>
                </a:path>
              </a:pathLst>
            </a:custGeom>
            <a:solidFill>
              <a:srgbClr val="327B97"/>
            </a:solidFill>
            <a:ln w="12700">
              <a:miter lim="400000"/>
            </a:ln>
          </p:spPr>
          <p:txBody>
            <a:bodyPr lIns="28575" tIns="28575" rIns="28575" bIns="28575" anchor="ctr"/>
            <a:lstStyle/>
            <a:p>
              <a:pPr algn="ctr">
                <a:defRPr sz="3000">
                  <a:solidFill>
                    <a:srgbClr val="FFFFFF"/>
                  </a:solidFill>
                  <a:effectLst>
                    <a:outerShdw blurRad="38100" dist="12700" dir="5400000" rotWithShape="0">
                      <a:srgbClr val="000000">
                        <a:alpha val="50000"/>
                      </a:srgbClr>
                    </a:outerShdw>
                  </a:effectLst>
                </a:defRPr>
              </a:pPr>
              <a:endParaRPr sz="2200" b="1" dirty="0">
                <a:latin typeface="Arial" panose="020B0604020202020204" pitchFamily="34" charset="0"/>
                <a:ea typeface="Open Sans" panose="020B0606030504020204" pitchFamily="34" charset="0"/>
                <a:cs typeface="Arial" panose="020B0604020202020204" pitchFamily="34" charset="0"/>
              </a:endParaRPr>
            </a:p>
          </p:txBody>
        </p:sp>
        <p:sp>
          <p:nvSpPr>
            <p:cNvPr id="23" name="Shape">
              <a:extLst>
                <a:ext uri="{FF2B5EF4-FFF2-40B4-BE49-F238E27FC236}">
                  <a16:creationId xmlns:a16="http://schemas.microsoft.com/office/drawing/2014/main" id="{2561DD3F-91AA-BFF8-580C-37A73FD16140}"/>
                </a:ext>
              </a:extLst>
            </p:cNvPr>
            <p:cNvSpPr>
              <a:spLocks noChangeAspect="1"/>
            </p:cNvSpPr>
            <p:nvPr/>
          </p:nvSpPr>
          <p:spPr>
            <a:xfrm>
              <a:off x="9088889" y="3429000"/>
              <a:ext cx="1252646" cy="125264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811" y="21600"/>
                  </a:lnTo>
                  <a:cubicBezTo>
                    <a:pt x="19904" y="21600"/>
                    <a:pt x="21600" y="19904"/>
                    <a:pt x="21600" y="17811"/>
                  </a:cubicBezTo>
                  <a:lnTo>
                    <a:pt x="21600" y="0"/>
                  </a:lnTo>
                  <a:close/>
                </a:path>
              </a:pathLst>
            </a:custGeom>
            <a:solidFill>
              <a:srgbClr val="327B97"/>
            </a:solidFill>
            <a:ln w="12700">
              <a:miter lim="400000"/>
            </a:ln>
          </p:spPr>
          <p:txBody>
            <a:bodyPr lIns="28575" tIns="28575" rIns="28575" bIns="28575" anchor="ctr"/>
            <a:lstStyle/>
            <a:p>
              <a:pPr algn="ctr">
                <a:defRPr sz="3000">
                  <a:solidFill>
                    <a:srgbClr val="FFFFFF"/>
                  </a:solidFill>
                  <a:effectLst>
                    <a:outerShdw blurRad="38100" dist="12700" dir="5400000" rotWithShape="0">
                      <a:srgbClr val="000000">
                        <a:alpha val="50000"/>
                      </a:srgbClr>
                    </a:outerShdw>
                  </a:effectLst>
                </a:defRPr>
              </a:pPr>
              <a:endParaRPr sz="2200" b="1" dirty="0">
                <a:latin typeface="Arial" panose="020B0604020202020204" pitchFamily="34" charset="0"/>
                <a:ea typeface="Open Sans" panose="020B0606030504020204" pitchFamily="34" charset="0"/>
                <a:cs typeface="Arial" panose="020B0604020202020204" pitchFamily="34" charset="0"/>
              </a:endParaRPr>
            </a:p>
          </p:txBody>
        </p:sp>
        <p:sp>
          <p:nvSpPr>
            <p:cNvPr id="25" name="Freeform: Shape 24">
              <a:extLst>
                <a:ext uri="{FF2B5EF4-FFF2-40B4-BE49-F238E27FC236}">
                  <a16:creationId xmlns:a16="http://schemas.microsoft.com/office/drawing/2014/main" id="{44E60D7A-4A07-F676-44FB-A5A3B5D5B236}"/>
                </a:ext>
              </a:extLst>
            </p:cNvPr>
            <p:cNvSpPr/>
            <p:nvPr/>
          </p:nvSpPr>
          <p:spPr>
            <a:xfrm flipH="1">
              <a:off x="6096000" y="2252470"/>
              <a:ext cx="990936" cy="45719"/>
            </a:xfrm>
            <a:custGeom>
              <a:avLst/>
              <a:gdLst>
                <a:gd name="connsiteX0" fmla="*/ 1841500 w 1841500"/>
                <a:gd name="connsiteY0" fmla="*/ 432498 h 521398"/>
                <a:gd name="connsiteX1" fmla="*/ 1079500 w 1841500"/>
                <a:gd name="connsiteY1" fmla="*/ 698 h 521398"/>
                <a:gd name="connsiteX2" fmla="*/ 0 w 1841500"/>
                <a:gd name="connsiteY2" fmla="*/ 521398 h 521398"/>
              </a:gdLst>
              <a:ahLst/>
              <a:cxnLst>
                <a:cxn ang="0">
                  <a:pos x="connsiteX0" y="connsiteY0"/>
                </a:cxn>
                <a:cxn ang="0">
                  <a:pos x="connsiteX1" y="connsiteY1"/>
                </a:cxn>
                <a:cxn ang="0">
                  <a:pos x="connsiteX2" y="connsiteY2"/>
                </a:cxn>
              </a:cxnLst>
              <a:rect l="l" t="t" r="r" b="b"/>
              <a:pathLst>
                <a:path w="1841500" h="521398">
                  <a:moveTo>
                    <a:pt x="1841500" y="432498"/>
                  </a:moveTo>
                  <a:cubicBezTo>
                    <a:pt x="1613958" y="209189"/>
                    <a:pt x="1386417" y="-14119"/>
                    <a:pt x="1079500" y="698"/>
                  </a:cubicBezTo>
                  <a:cubicBezTo>
                    <a:pt x="772583" y="15515"/>
                    <a:pt x="386291" y="268456"/>
                    <a:pt x="0" y="521398"/>
                  </a:cubicBezTo>
                </a:path>
              </a:pathLst>
            </a:custGeom>
            <a:noFill/>
            <a:ln>
              <a:solidFill>
                <a:srgbClr val="00ACB8"/>
              </a:solidFill>
              <a:headEnd type="oval"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1CD19A0E-B72C-C3D1-E2F4-4061715DE884}"/>
                </a:ext>
              </a:extLst>
            </p:cNvPr>
            <p:cNvSpPr/>
            <p:nvPr/>
          </p:nvSpPr>
          <p:spPr>
            <a:xfrm rot="4340209" flipH="1" flipV="1">
              <a:off x="5383731" y="3144037"/>
              <a:ext cx="813401" cy="45719"/>
            </a:xfrm>
            <a:custGeom>
              <a:avLst/>
              <a:gdLst>
                <a:gd name="connsiteX0" fmla="*/ 1841500 w 1841500"/>
                <a:gd name="connsiteY0" fmla="*/ 432498 h 521398"/>
                <a:gd name="connsiteX1" fmla="*/ 1079500 w 1841500"/>
                <a:gd name="connsiteY1" fmla="*/ 698 h 521398"/>
                <a:gd name="connsiteX2" fmla="*/ 0 w 1841500"/>
                <a:gd name="connsiteY2" fmla="*/ 521398 h 521398"/>
              </a:gdLst>
              <a:ahLst/>
              <a:cxnLst>
                <a:cxn ang="0">
                  <a:pos x="connsiteX0" y="connsiteY0"/>
                </a:cxn>
                <a:cxn ang="0">
                  <a:pos x="connsiteX1" y="connsiteY1"/>
                </a:cxn>
                <a:cxn ang="0">
                  <a:pos x="connsiteX2" y="connsiteY2"/>
                </a:cxn>
              </a:cxnLst>
              <a:rect l="l" t="t" r="r" b="b"/>
              <a:pathLst>
                <a:path w="1841500" h="521398">
                  <a:moveTo>
                    <a:pt x="1841500" y="432498"/>
                  </a:moveTo>
                  <a:cubicBezTo>
                    <a:pt x="1613958" y="209189"/>
                    <a:pt x="1386417" y="-14119"/>
                    <a:pt x="1079500" y="698"/>
                  </a:cubicBezTo>
                  <a:cubicBezTo>
                    <a:pt x="772583" y="15515"/>
                    <a:pt x="386291" y="268456"/>
                    <a:pt x="0" y="521398"/>
                  </a:cubicBezTo>
                </a:path>
              </a:pathLst>
            </a:custGeom>
            <a:noFill/>
            <a:ln>
              <a:solidFill>
                <a:srgbClr val="00ACB8"/>
              </a:solidFill>
              <a:headEnd type="oval"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2E98C9F8-DAEB-2AF0-4F02-655C0B470F18}"/>
                </a:ext>
              </a:extLst>
            </p:cNvPr>
            <p:cNvSpPr/>
            <p:nvPr/>
          </p:nvSpPr>
          <p:spPr>
            <a:xfrm rot="2087510" flipH="1" flipV="1">
              <a:off x="5745753" y="3130033"/>
              <a:ext cx="1613941" cy="116148"/>
            </a:xfrm>
            <a:custGeom>
              <a:avLst/>
              <a:gdLst>
                <a:gd name="connsiteX0" fmla="*/ 1841500 w 1841500"/>
                <a:gd name="connsiteY0" fmla="*/ 432498 h 521398"/>
                <a:gd name="connsiteX1" fmla="*/ 1079500 w 1841500"/>
                <a:gd name="connsiteY1" fmla="*/ 698 h 521398"/>
                <a:gd name="connsiteX2" fmla="*/ 0 w 1841500"/>
                <a:gd name="connsiteY2" fmla="*/ 521398 h 521398"/>
              </a:gdLst>
              <a:ahLst/>
              <a:cxnLst>
                <a:cxn ang="0">
                  <a:pos x="connsiteX0" y="connsiteY0"/>
                </a:cxn>
                <a:cxn ang="0">
                  <a:pos x="connsiteX1" y="connsiteY1"/>
                </a:cxn>
                <a:cxn ang="0">
                  <a:pos x="connsiteX2" y="connsiteY2"/>
                </a:cxn>
              </a:cxnLst>
              <a:rect l="l" t="t" r="r" b="b"/>
              <a:pathLst>
                <a:path w="1841500" h="521398">
                  <a:moveTo>
                    <a:pt x="1841500" y="432498"/>
                  </a:moveTo>
                  <a:cubicBezTo>
                    <a:pt x="1613958" y="209189"/>
                    <a:pt x="1386417" y="-14119"/>
                    <a:pt x="1079500" y="698"/>
                  </a:cubicBezTo>
                  <a:cubicBezTo>
                    <a:pt x="772583" y="15515"/>
                    <a:pt x="386291" y="268456"/>
                    <a:pt x="0" y="521398"/>
                  </a:cubicBezTo>
                </a:path>
              </a:pathLst>
            </a:custGeom>
            <a:noFill/>
            <a:ln>
              <a:solidFill>
                <a:srgbClr val="00ACB8"/>
              </a:solidFill>
              <a:headEnd type="oval"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B353664B-DF08-220D-1BEF-C53D84183B69}"/>
                </a:ext>
              </a:extLst>
            </p:cNvPr>
            <p:cNvCxnSpPr/>
            <p:nvPr/>
          </p:nvCxnSpPr>
          <p:spPr>
            <a:xfrm>
              <a:off x="6090870" y="1810752"/>
              <a:ext cx="813744" cy="0"/>
            </a:xfrm>
            <a:prstGeom prst="straightConnector1">
              <a:avLst/>
            </a:prstGeom>
            <a:ln w="12700">
              <a:solidFill>
                <a:srgbClr val="00ACB8"/>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Shape">
              <a:extLst>
                <a:ext uri="{FF2B5EF4-FFF2-40B4-BE49-F238E27FC236}">
                  <a16:creationId xmlns:a16="http://schemas.microsoft.com/office/drawing/2014/main" id="{9D3F2DAD-3938-BA23-6052-24986B066489}"/>
                </a:ext>
              </a:extLst>
            </p:cNvPr>
            <p:cNvSpPr>
              <a:spLocks noChangeAspect="1"/>
            </p:cNvSpPr>
            <p:nvPr/>
          </p:nvSpPr>
          <p:spPr>
            <a:xfrm>
              <a:off x="9085725" y="1669528"/>
              <a:ext cx="1252646" cy="125264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811" y="21600"/>
                  </a:lnTo>
                  <a:cubicBezTo>
                    <a:pt x="19904" y="21600"/>
                    <a:pt x="21600" y="19904"/>
                    <a:pt x="21600" y="17811"/>
                  </a:cubicBezTo>
                  <a:lnTo>
                    <a:pt x="21600" y="0"/>
                  </a:lnTo>
                  <a:close/>
                </a:path>
              </a:pathLst>
            </a:custGeom>
            <a:solidFill>
              <a:srgbClr val="327B97"/>
            </a:solidFill>
            <a:ln w="12700">
              <a:miter lim="400000"/>
            </a:ln>
          </p:spPr>
          <p:txBody>
            <a:bodyPr lIns="28575" tIns="28575" rIns="28575" bIns="28575" anchor="ctr"/>
            <a:lstStyle/>
            <a:p>
              <a:pPr algn="ctr">
                <a:defRPr sz="3000">
                  <a:solidFill>
                    <a:srgbClr val="FFFFFF"/>
                  </a:solidFill>
                  <a:effectLst>
                    <a:outerShdw blurRad="38100" dist="12700" dir="5400000" rotWithShape="0">
                      <a:srgbClr val="000000">
                        <a:alpha val="50000"/>
                      </a:srgbClr>
                    </a:outerShdw>
                  </a:effectLst>
                </a:defRPr>
              </a:pPr>
              <a:endParaRPr sz="2200" b="1" dirty="0">
                <a:latin typeface="Arial" panose="020B0604020202020204" pitchFamily="34" charset="0"/>
                <a:ea typeface="Open Sans" panose="020B0606030504020204" pitchFamily="34" charset="0"/>
                <a:cs typeface="Arial" panose="020B0604020202020204" pitchFamily="34" charset="0"/>
              </a:endParaRPr>
            </a:p>
          </p:txBody>
        </p:sp>
        <p:cxnSp>
          <p:nvCxnSpPr>
            <p:cNvPr id="36" name="Straight Arrow Connector 35">
              <a:extLst>
                <a:ext uri="{FF2B5EF4-FFF2-40B4-BE49-F238E27FC236}">
                  <a16:creationId xmlns:a16="http://schemas.microsoft.com/office/drawing/2014/main" id="{AE082FAD-5C6B-C3A4-7BEC-208FD4CD2989}"/>
                </a:ext>
              </a:extLst>
            </p:cNvPr>
            <p:cNvCxnSpPr>
              <a:cxnSpLocks/>
            </p:cNvCxnSpPr>
            <p:nvPr/>
          </p:nvCxnSpPr>
          <p:spPr>
            <a:xfrm>
              <a:off x="5172460" y="2666471"/>
              <a:ext cx="0" cy="870285"/>
            </a:xfrm>
            <a:prstGeom prst="straightConnector1">
              <a:avLst/>
            </a:prstGeom>
            <a:ln w="12700">
              <a:solidFill>
                <a:srgbClr val="00ACB8"/>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id="{403207E5-E8A3-2C18-AF04-91B9CA0E1F52}"/>
                </a:ext>
              </a:extLst>
            </p:cNvPr>
            <p:cNvSpPr/>
            <p:nvPr/>
          </p:nvSpPr>
          <p:spPr>
            <a:xfrm rot="1561887" flipH="1">
              <a:off x="6030247" y="3197194"/>
              <a:ext cx="3482571" cy="274887"/>
            </a:xfrm>
            <a:custGeom>
              <a:avLst/>
              <a:gdLst>
                <a:gd name="connsiteX0" fmla="*/ 1841500 w 1841500"/>
                <a:gd name="connsiteY0" fmla="*/ 432498 h 521398"/>
                <a:gd name="connsiteX1" fmla="*/ 1079500 w 1841500"/>
                <a:gd name="connsiteY1" fmla="*/ 698 h 521398"/>
                <a:gd name="connsiteX2" fmla="*/ 0 w 1841500"/>
                <a:gd name="connsiteY2" fmla="*/ 521398 h 521398"/>
              </a:gdLst>
              <a:ahLst/>
              <a:cxnLst>
                <a:cxn ang="0">
                  <a:pos x="connsiteX0" y="connsiteY0"/>
                </a:cxn>
                <a:cxn ang="0">
                  <a:pos x="connsiteX1" y="connsiteY1"/>
                </a:cxn>
                <a:cxn ang="0">
                  <a:pos x="connsiteX2" y="connsiteY2"/>
                </a:cxn>
              </a:cxnLst>
              <a:rect l="l" t="t" r="r" b="b"/>
              <a:pathLst>
                <a:path w="1841500" h="521398">
                  <a:moveTo>
                    <a:pt x="1841500" y="432498"/>
                  </a:moveTo>
                  <a:cubicBezTo>
                    <a:pt x="1613958" y="209189"/>
                    <a:pt x="1386417" y="-14119"/>
                    <a:pt x="1079500" y="698"/>
                  </a:cubicBezTo>
                  <a:cubicBezTo>
                    <a:pt x="772583" y="15515"/>
                    <a:pt x="386291" y="268456"/>
                    <a:pt x="0" y="521398"/>
                  </a:cubicBezTo>
                </a:path>
              </a:pathLst>
            </a:custGeom>
            <a:noFill/>
            <a:ln>
              <a:solidFill>
                <a:srgbClr val="00ACB8"/>
              </a:solidFill>
              <a:headEnd type="oval"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F9B222A3-23BF-E1F0-51B5-FD5C8F9FAA47}"/>
                </a:ext>
              </a:extLst>
            </p:cNvPr>
            <p:cNvSpPr/>
            <p:nvPr/>
          </p:nvSpPr>
          <p:spPr>
            <a:xfrm flipH="1">
              <a:off x="5819957" y="1183405"/>
              <a:ext cx="3482571" cy="714920"/>
            </a:xfrm>
            <a:custGeom>
              <a:avLst/>
              <a:gdLst>
                <a:gd name="connsiteX0" fmla="*/ 1841500 w 1841500"/>
                <a:gd name="connsiteY0" fmla="*/ 432498 h 521398"/>
                <a:gd name="connsiteX1" fmla="*/ 1079500 w 1841500"/>
                <a:gd name="connsiteY1" fmla="*/ 698 h 521398"/>
                <a:gd name="connsiteX2" fmla="*/ 0 w 1841500"/>
                <a:gd name="connsiteY2" fmla="*/ 521398 h 521398"/>
              </a:gdLst>
              <a:ahLst/>
              <a:cxnLst>
                <a:cxn ang="0">
                  <a:pos x="connsiteX0" y="connsiteY0"/>
                </a:cxn>
                <a:cxn ang="0">
                  <a:pos x="connsiteX1" y="connsiteY1"/>
                </a:cxn>
                <a:cxn ang="0">
                  <a:pos x="connsiteX2" y="connsiteY2"/>
                </a:cxn>
              </a:cxnLst>
              <a:rect l="l" t="t" r="r" b="b"/>
              <a:pathLst>
                <a:path w="1841500" h="521398">
                  <a:moveTo>
                    <a:pt x="1841500" y="432498"/>
                  </a:moveTo>
                  <a:cubicBezTo>
                    <a:pt x="1613958" y="209189"/>
                    <a:pt x="1386417" y="-14119"/>
                    <a:pt x="1079500" y="698"/>
                  </a:cubicBezTo>
                  <a:cubicBezTo>
                    <a:pt x="772583" y="15515"/>
                    <a:pt x="386291" y="268456"/>
                    <a:pt x="0" y="521398"/>
                  </a:cubicBezTo>
                </a:path>
              </a:pathLst>
            </a:custGeom>
            <a:noFill/>
            <a:ln>
              <a:solidFill>
                <a:srgbClr val="00ACB8"/>
              </a:solidFill>
              <a:headEnd type="oval"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B7B005A2-8F69-37D9-46D4-2D7727328A4B}"/>
                </a:ext>
              </a:extLst>
            </p:cNvPr>
            <p:cNvSpPr txBox="1"/>
            <p:nvPr/>
          </p:nvSpPr>
          <p:spPr>
            <a:xfrm>
              <a:off x="4977101" y="2045726"/>
              <a:ext cx="1013419" cy="430887"/>
            </a:xfrm>
            <a:prstGeom prst="rect">
              <a:avLst/>
            </a:prstGeom>
            <a:noFill/>
          </p:spPr>
          <p:txBody>
            <a:bodyPr wrap="none" rtlCol="0">
              <a:spAutoFit/>
            </a:bodyPr>
            <a:lstStyle/>
            <a:p>
              <a:r>
                <a:rPr lang="en-US" sz="2200" b="1" dirty="0">
                  <a:solidFill>
                    <a:srgbClr val="327B97"/>
                  </a:solidFill>
                  <a:effectLst>
                    <a:outerShdw blurRad="38100" dist="12700" dir="5400000" rotWithShape="0">
                      <a:srgbClr val="000000">
                        <a:alpha val="50000"/>
                      </a:srgbClr>
                    </a:outerShdw>
                  </a:effectLst>
                  <a:latin typeface="Arial" panose="020B0604020202020204" pitchFamily="34" charset="0"/>
                  <a:ea typeface="Open Sans" panose="020B0606030504020204" pitchFamily="34" charset="0"/>
                  <a:cs typeface="Arial" panose="020B0604020202020204" pitchFamily="34" charset="0"/>
                </a:rPr>
                <a:t>WPXX</a:t>
              </a:r>
            </a:p>
          </p:txBody>
        </p:sp>
        <p:sp>
          <p:nvSpPr>
            <p:cNvPr id="48" name="TextBox 47">
              <a:extLst>
                <a:ext uri="{FF2B5EF4-FFF2-40B4-BE49-F238E27FC236}">
                  <a16:creationId xmlns:a16="http://schemas.microsoft.com/office/drawing/2014/main" id="{F78D9D5D-A2CA-F498-C6F3-97A382124804}"/>
                </a:ext>
              </a:extLst>
            </p:cNvPr>
            <p:cNvSpPr txBox="1"/>
            <p:nvPr/>
          </p:nvSpPr>
          <p:spPr>
            <a:xfrm>
              <a:off x="7055755" y="1860335"/>
              <a:ext cx="1161665" cy="677108"/>
            </a:xfrm>
            <a:prstGeom prst="rect">
              <a:avLst/>
            </a:prstGeom>
            <a:noFill/>
          </p:spPr>
          <p:txBody>
            <a:bodyPr wrap="none" rtlCol="0">
              <a:spAutoFit/>
            </a:bodyPr>
            <a:lstStyle/>
            <a:p>
              <a:pPr algn="ctr"/>
              <a:r>
                <a:rPr lang="en-US" sz="2200" b="1" dirty="0">
                  <a:solidFill>
                    <a:schemeClr val="bg1"/>
                  </a:solidFill>
                  <a:effectLst>
                    <a:outerShdw blurRad="38100" dist="12700" dir="5400000" rotWithShape="0">
                      <a:srgbClr val="000000">
                        <a:alpha val="50000"/>
                      </a:srgbClr>
                    </a:outerShdw>
                  </a:effectLst>
                  <a:latin typeface="Arial" panose="020B0604020202020204" pitchFamily="34" charset="0"/>
                  <a:ea typeface="Open Sans" panose="020B0606030504020204" pitchFamily="34" charset="0"/>
                  <a:cs typeface="Arial" panose="020B0604020202020204" pitchFamily="34" charset="0"/>
                </a:rPr>
                <a:t>WPXX</a:t>
              </a:r>
            </a:p>
            <a:p>
              <a:pPr algn="ctr"/>
              <a:r>
                <a:rPr lang="en-US" sz="1600" b="1" dirty="0">
                  <a:solidFill>
                    <a:schemeClr val="bg1"/>
                  </a:solidFill>
                  <a:effectLst>
                    <a:outerShdw blurRad="38100" dist="12700" dir="5400000" rotWithShape="0">
                      <a:srgbClr val="000000">
                        <a:alpha val="50000"/>
                      </a:srgbClr>
                    </a:outerShdw>
                  </a:effectLst>
                  <a:latin typeface="Arial" panose="020B0604020202020204" pitchFamily="34" charset="0"/>
                  <a:ea typeface="Open Sans" panose="020B0606030504020204" pitchFamily="34" charset="0"/>
                  <a:cs typeface="Arial" panose="020B0604020202020204" pitchFamily="34" charset="0"/>
                </a:rPr>
                <a:t>(Task X.X)</a:t>
              </a:r>
            </a:p>
          </p:txBody>
        </p:sp>
        <p:sp>
          <p:nvSpPr>
            <p:cNvPr id="50" name="TextBox 49">
              <a:extLst>
                <a:ext uri="{FF2B5EF4-FFF2-40B4-BE49-F238E27FC236}">
                  <a16:creationId xmlns:a16="http://schemas.microsoft.com/office/drawing/2014/main" id="{D5EA38ED-7940-D400-C7FE-4440D498AC1C}"/>
                </a:ext>
              </a:extLst>
            </p:cNvPr>
            <p:cNvSpPr txBox="1"/>
            <p:nvPr/>
          </p:nvSpPr>
          <p:spPr>
            <a:xfrm>
              <a:off x="9115171" y="1916050"/>
              <a:ext cx="1161665" cy="677108"/>
            </a:xfrm>
            <a:prstGeom prst="rect">
              <a:avLst/>
            </a:prstGeom>
            <a:noFill/>
          </p:spPr>
          <p:txBody>
            <a:bodyPr wrap="none" rtlCol="0">
              <a:spAutoFit/>
            </a:bodyPr>
            <a:lstStyle/>
            <a:p>
              <a:pPr algn="ctr"/>
              <a:r>
                <a:rPr lang="en-US" sz="2200" b="1" dirty="0">
                  <a:solidFill>
                    <a:schemeClr val="bg1"/>
                  </a:solidFill>
                  <a:effectLst>
                    <a:outerShdw blurRad="38100" dist="12700" dir="5400000" rotWithShape="0">
                      <a:srgbClr val="000000">
                        <a:alpha val="50000"/>
                      </a:srgbClr>
                    </a:outerShdw>
                  </a:effectLst>
                  <a:latin typeface="Arial" panose="020B0604020202020204" pitchFamily="34" charset="0"/>
                  <a:ea typeface="Open Sans" panose="020B0606030504020204" pitchFamily="34" charset="0"/>
                  <a:cs typeface="Arial" panose="020B0604020202020204" pitchFamily="34" charset="0"/>
                </a:rPr>
                <a:t>WPXX</a:t>
              </a:r>
            </a:p>
            <a:p>
              <a:pPr algn="ctr"/>
              <a:r>
                <a:rPr lang="en-US" sz="1600" b="1" dirty="0">
                  <a:solidFill>
                    <a:schemeClr val="bg1"/>
                  </a:solidFill>
                  <a:effectLst>
                    <a:outerShdw blurRad="38100" dist="12700" dir="5400000" rotWithShape="0">
                      <a:srgbClr val="000000">
                        <a:alpha val="50000"/>
                      </a:srgbClr>
                    </a:outerShdw>
                  </a:effectLst>
                  <a:latin typeface="Arial" panose="020B0604020202020204" pitchFamily="34" charset="0"/>
                  <a:ea typeface="Open Sans" panose="020B0606030504020204" pitchFamily="34" charset="0"/>
                  <a:cs typeface="Arial" panose="020B0604020202020204" pitchFamily="34" charset="0"/>
                </a:rPr>
                <a:t>(Task X.X)</a:t>
              </a:r>
            </a:p>
          </p:txBody>
        </p:sp>
        <p:sp>
          <p:nvSpPr>
            <p:cNvPr id="52" name="TextBox 51">
              <a:extLst>
                <a:ext uri="{FF2B5EF4-FFF2-40B4-BE49-F238E27FC236}">
                  <a16:creationId xmlns:a16="http://schemas.microsoft.com/office/drawing/2014/main" id="{068F74F4-8863-D6F6-3208-4E967A61E2C6}"/>
                </a:ext>
              </a:extLst>
            </p:cNvPr>
            <p:cNvSpPr txBox="1"/>
            <p:nvPr/>
          </p:nvSpPr>
          <p:spPr>
            <a:xfrm>
              <a:off x="7022653" y="3615627"/>
              <a:ext cx="1161665" cy="677108"/>
            </a:xfrm>
            <a:prstGeom prst="rect">
              <a:avLst/>
            </a:prstGeom>
            <a:noFill/>
          </p:spPr>
          <p:txBody>
            <a:bodyPr wrap="none" rtlCol="0">
              <a:spAutoFit/>
            </a:bodyPr>
            <a:lstStyle/>
            <a:p>
              <a:pPr algn="ctr"/>
              <a:r>
                <a:rPr lang="en-US" sz="2200" b="1" dirty="0">
                  <a:solidFill>
                    <a:schemeClr val="bg1"/>
                  </a:solidFill>
                  <a:effectLst>
                    <a:outerShdw blurRad="38100" dist="12700" dir="5400000" rotWithShape="0">
                      <a:srgbClr val="000000">
                        <a:alpha val="50000"/>
                      </a:srgbClr>
                    </a:outerShdw>
                  </a:effectLst>
                  <a:latin typeface="Arial" panose="020B0604020202020204" pitchFamily="34" charset="0"/>
                  <a:ea typeface="Open Sans" panose="020B0606030504020204" pitchFamily="34" charset="0"/>
                  <a:cs typeface="Arial" panose="020B0604020202020204" pitchFamily="34" charset="0"/>
                </a:rPr>
                <a:t>WPXX</a:t>
              </a:r>
            </a:p>
            <a:p>
              <a:pPr algn="ctr"/>
              <a:r>
                <a:rPr lang="en-US" sz="1600" b="1" dirty="0">
                  <a:solidFill>
                    <a:schemeClr val="bg1"/>
                  </a:solidFill>
                  <a:effectLst>
                    <a:outerShdw blurRad="38100" dist="12700" dir="5400000" rotWithShape="0">
                      <a:srgbClr val="000000">
                        <a:alpha val="50000"/>
                      </a:srgbClr>
                    </a:outerShdw>
                  </a:effectLst>
                  <a:latin typeface="Arial" panose="020B0604020202020204" pitchFamily="34" charset="0"/>
                  <a:ea typeface="Open Sans" panose="020B0606030504020204" pitchFamily="34" charset="0"/>
                  <a:cs typeface="Arial" panose="020B0604020202020204" pitchFamily="34" charset="0"/>
                </a:rPr>
                <a:t>(Task X.X)</a:t>
              </a:r>
            </a:p>
          </p:txBody>
        </p:sp>
        <p:sp>
          <p:nvSpPr>
            <p:cNvPr id="54" name="TextBox 53">
              <a:extLst>
                <a:ext uri="{FF2B5EF4-FFF2-40B4-BE49-F238E27FC236}">
                  <a16:creationId xmlns:a16="http://schemas.microsoft.com/office/drawing/2014/main" id="{F16E59CA-66CB-FEAD-F5A8-959C9AACC95C}"/>
                </a:ext>
              </a:extLst>
            </p:cNvPr>
            <p:cNvSpPr txBox="1"/>
            <p:nvPr/>
          </p:nvSpPr>
          <p:spPr>
            <a:xfrm>
              <a:off x="4955970" y="3696254"/>
              <a:ext cx="1161665" cy="677108"/>
            </a:xfrm>
            <a:prstGeom prst="rect">
              <a:avLst/>
            </a:prstGeom>
            <a:noFill/>
          </p:spPr>
          <p:txBody>
            <a:bodyPr wrap="none" rtlCol="0">
              <a:spAutoFit/>
            </a:bodyPr>
            <a:lstStyle/>
            <a:p>
              <a:pPr algn="ctr"/>
              <a:r>
                <a:rPr lang="en-US" sz="2200" b="1" dirty="0">
                  <a:solidFill>
                    <a:schemeClr val="bg1"/>
                  </a:solidFill>
                  <a:effectLst>
                    <a:outerShdw blurRad="38100" dist="12700" dir="5400000" rotWithShape="0">
                      <a:srgbClr val="000000">
                        <a:alpha val="50000"/>
                      </a:srgbClr>
                    </a:outerShdw>
                  </a:effectLst>
                  <a:latin typeface="Arial" panose="020B0604020202020204" pitchFamily="34" charset="0"/>
                  <a:ea typeface="Open Sans" panose="020B0606030504020204" pitchFamily="34" charset="0"/>
                  <a:cs typeface="Arial" panose="020B0604020202020204" pitchFamily="34" charset="0"/>
                </a:rPr>
                <a:t>WPXX</a:t>
              </a:r>
            </a:p>
            <a:p>
              <a:pPr algn="ctr"/>
              <a:r>
                <a:rPr lang="en-US" sz="1600" b="1" dirty="0">
                  <a:solidFill>
                    <a:schemeClr val="bg1"/>
                  </a:solidFill>
                  <a:effectLst>
                    <a:outerShdw blurRad="38100" dist="12700" dir="5400000" rotWithShape="0">
                      <a:srgbClr val="000000">
                        <a:alpha val="50000"/>
                      </a:srgbClr>
                    </a:outerShdw>
                  </a:effectLst>
                  <a:latin typeface="Arial" panose="020B0604020202020204" pitchFamily="34" charset="0"/>
                  <a:ea typeface="Open Sans" panose="020B0606030504020204" pitchFamily="34" charset="0"/>
                  <a:cs typeface="Arial" panose="020B0604020202020204" pitchFamily="34" charset="0"/>
                </a:rPr>
                <a:t>(Task X.X)</a:t>
              </a:r>
            </a:p>
          </p:txBody>
        </p:sp>
        <p:sp>
          <p:nvSpPr>
            <p:cNvPr id="56" name="TextBox 55">
              <a:extLst>
                <a:ext uri="{FF2B5EF4-FFF2-40B4-BE49-F238E27FC236}">
                  <a16:creationId xmlns:a16="http://schemas.microsoft.com/office/drawing/2014/main" id="{4ACC7C34-8554-6243-FDA4-9609AD369949}"/>
                </a:ext>
              </a:extLst>
            </p:cNvPr>
            <p:cNvSpPr txBox="1"/>
            <p:nvPr/>
          </p:nvSpPr>
          <p:spPr>
            <a:xfrm>
              <a:off x="9176706" y="3646770"/>
              <a:ext cx="1161665" cy="677108"/>
            </a:xfrm>
            <a:prstGeom prst="rect">
              <a:avLst/>
            </a:prstGeom>
            <a:noFill/>
          </p:spPr>
          <p:txBody>
            <a:bodyPr wrap="none" rtlCol="0">
              <a:spAutoFit/>
            </a:bodyPr>
            <a:lstStyle/>
            <a:p>
              <a:pPr algn="ctr"/>
              <a:r>
                <a:rPr lang="en-US" sz="2200" b="1" dirty="0">
                  <a:solidFill>
                    <a:schemeClr val="bg1"/>
                  </a:solidFill>
                  <a:effectLst>
                    <a:outerShdw blurRad="38100" dist="12700" dir="5400000" rotWithShape="0">
                      <a:srgbClr val="000000">
                        <a:alpha val="50000"/>
                      </a:srgbClr>
                    </a:outerShdw>
                  </a:effectLst>
                  <a:latin typeface="Arial" panose="020B0604020202020204" pitchFamily="34" charset="0"/>
                  <a:ea typeface="Open Sans" panose="020B0606030504020204" pitchFamily="34" charset="0"/>
                  <a:cs typeface="Arial" panose="020B0604020202020204" pitchFamily="34" charset="0"/>
                </a:rPr>
                <a:t>WPXX</a:t>
              </a:r>
            </a:p>
            <a:p>
              <a:pPr algn="ctr"/>
              <a:r>
                <a:rPr lang="en-US" sz="1600" b="1" dirty="0">
                  <a:solidFill>
                    <a:schemeClr val="bg1"/>
                  </a:solidFill>
                  <a:effectLst>
                    <a:outerShdw blurRad="38100" dist="12700" dir="5400000" rotWithShape="0">
                      <a:srgbClr val="000000">
                        <a:alpha val="50000"/>
                      </a:srgbClr>
                    </a:outerShdw>
                  </a:effectLst>
                  <a:latin typeface="Arial" panose="020B0604020202020204" pitchFamily="34" charset="0"/>
                  <a:ea typeface="Open Sans" panose="020B0606030504020204" pitchFamily="34" charset="0"/>
                  <a:cs typeface="Arial" panose="020B0604020202020204" pitchFamily="34" charset="0"/>
                </a:rPr>
                <a:t>(Task X.X)</a:t>
              </a:r>
            </a:p>
          </p:txBody>
        </p:sp>
      </p:grpSp>
    </p:spTree>
    <p:extLst>
      <p:ext uri="{BB962C8B-B14F-4D97-AF65-F5344CB8AC3E}">
        <p14:creationId xmlns:p14="http://schemas.microsoft.com/office/powerpoint/2010/main" val="3552976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44AA56-CA20-DD94-7550-6AFD3B4F305A}"/>
              </a:ext>
            </a:extLst>
          </p:cNvPr>
          <p:cNvSpPr txBox="1"/>
          <p:nvPr/>
        </p:nvSpPr>
        <p:spPr>
          <a:xfrm>
            <a:off x="614363" y="3049541"/>
            <a:ext cx="10968037" cy="55399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OVERVIEW OF TASKS</a:t>
            </a:r>
            <a:endParaRPr lang="en-ID" sz="30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04AD0AA-E1A6-8BE3-78E7-AD504A62059B}"/>
              </a:ext>
            </a:extLst>
          </p:cNvPr>
          <p:cNvSpPr/>
          <p:nvPr/>
        </p:nvSpPr>
        <p:spPr>
          <a:xfrm>
            <a:off x="11710616" y="6413228"/>
            <a:ext cx="420308" cy="323165"/>
          </a:xfrm>
          <a:prstGeom prst="rect">
            <a:avLst/>
          </a:prstGeom>
        </p:spPr>
        <p:txBody>
          <a:bodyPr wrap="none">
            <a:spAutoFit/>
          </a:bodyPr>
          <a:lstStyle/>
          <a:p>
            <a:fld id="{E8DD8837-E3C8-C642-A5D8-2A1CF98C41EC}" type="slidenum">
              <a:rPr lang="en-ID" sz="1500" smtClean="0">
                <a:solidFill>
                  <a:schemeClr val="tx1">
                    <a:lumMod val="50000"/>
                    <a:lumOff val="50000"/>
                  </a:schemeClr>
                </a:solidFill>
                <a:latin typeface="Arial" panose="020B0604020202020204" pitchFamily="34" charset="0"/>
                <a:cs typeface="Arial" panose="020B0604020202020204" pitchFamily="34" charset="0"/>
              </a:rPr>
              <a:t>6</a:t>
            </a:fld>
            <a:endParaRPr lang="en-ID" sz="15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9947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5F343E6-E2FB-4E0A-BFD5-F08B39D6D07C}"/>
              </a:ext>
            </a:extLst>
          </p:cNvPr>
          <p:cNvSpPr txBox="1"/>
          <p:nvPr/>
        </p:nvSpPr>
        <p:spPr>
          <a:xfrm>
            <a:off x="909210" y="1134978"/>
            <a:ext cx="4724400"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OVERVIEW OF WPXX</a:t>
            </a:r>
            <a:endParaRPr lang="en-ID" sz="20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CD688392-721A-D7D3-B127-F603B9DF347D}"/>
              </a:ext>
            </a:extLst>
          </p:cNvPr>
          <p:cNvSpPr/>
          <p:nvPr/>
        </p:nvSpPr>
        <p:spPr>
          <a:xfrm>
            <a:off x="11710616" y="6413228"/>
            <a:ext cx="420308" cy="323165"/>
          </a:xfrm>
          <a:prstGeom prst="rect">
            <a:avLst/>
          </a:prstGeom>
        </p:spPr>
        <p:txBody>
          <a:bodyPr wrap="none">
            <a:spAutoFit/>
          </a:bodyPr>
          <a:lstStyle/>
          <a:p>
            <a:fld id="{E8DD8837-E3C8-C642-A5D8-2A1CF98C41EC}" type="slidenum">
              <a:rPr lang="en-ID" sz="1500" smtClean="0">
                <a:solidFill>
                  <a:schemeClr val="tx1">
                    <a:lumMod val="50000"/>
                    <a:lumOff val="50000"/>
                  </a:schemeClr>
                </a:solidFill>
                <a:latin typeface="Arial" panose="020B0604020202020204" pitchFamily="34" charset="0"/>
                <a:cs typeface="Arial" panose="020B0604020202020204" pitchFamily="34" charset="0"/>
              </a:rPr>
              <a:t>7</a:t>
            </a:fld>
            <a:endParaRPr lang="en-ID" sz="15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5" name="CasellaDiTesto 12">
            <a:extLst>
              <a:ext uri="{FF2B5EF4-FFF2-40B4-BE49-F238E27FC236}">
                <a16:creationId xmlns:a16="http://schemas.microsoft.com/office/drawing/2014/main" id="{83C25CD2-79B1-F26D-4EA3-A3968ECE9152}"/>
              </a:ext>
            </a:extLst>
          </p:cNvPr>
          <p:cNvSpPr txBox="1"/>
          <p:nvPr/>
        </p:nvSpPr>
        <p:spPr>
          <a:xfrm>
            <a:off x="695999" y="2554978"/>
            <a:ext cx="10799999" cy="276999"/>
          </a:xfrm>
          <a:prstGeom prst="rect">
            <a:avLst/>
          </a:prstGeom>
          <a:solidFill>
            <a:srgbClr val="E0ECF1"/>
          </a:solidFill>
          <a:ln>
            <a:solidFill>
              <a:srgbClr val="89C6E1"/>
            </a:solidFill>
          </a:ln>
        </p:spPr>
        <p:txBody>
          <a:bodyPr wrap="square" rtlCol="0" anchor="ctr" anchorCtr="0">
            <a:spAutoFit/>
          </a:bodyPr>
          <a:lstStyle>
            <a:defPPr>
              <a:defRPr lang="en-US"/>
            </a:defPPr>
            <a:lvl1pPr>
              <a:defRPr sz="1200" b="1">
                <a:solidFill>
                  <a:srgbClr val="242852"/>
                </a:solidFill>
                <a:latin typeface="Arial" panose="020B0604020202020204" pitchFamily="34" charset="0"/>
                <a:cs typeface="Arial" panose="020B0604020202020204" pitchFamily="34" charset="0"/>
              </a:defRPr>
            </a:lvl1pPr>
          </a:lstStyle>
          <a:p>
            <a:r>
              <a:rPr lang="en-US" dirty="0"/>
              <a:t>Task X.X: …………………………………		M1-M48</a:t>
            </a:r>
          </a:p>
        </p:txBody>
      </p:sp>
      <p:sp>
        <p:nvSpPr>
          <p:cNvPr id="7" name="CasellaDiTesto 12">
            <a:extLst>
              <a:ext uri="{FF2B5EF4-FFF2-40B4-BE49-F238E27FC236}">
                <a16:creationId xmlns:a16="http://schemas.microsoft.com/office/drawing/2014/main" id="{430F1100-E10D-2DB2-7593-B557462CDC63}"/>
              </a:ext>
            </a:extLst>
          </p:cNvPr>
          <p:cNvSpPr txBox="1"/>
          <p:nvPr/>
        </p:nvSpPr>
        <p:spPr>
          <a:xfrm>
            <a:off x="696000" y="2968401"/>
            <a:ext cx="9468000" cy="276999"/>
          </a:xfrm>
          <a:prstGeom prst="rect">
            <a:avLst/>
          </a:prstGeom>
          <a:solidFill>
            <a:srgbClr val="E0ECF1"/>
          </a:solidFill>
          <a:ln>
            <a:solidFill>
              <a:srgbClr val="89C6E1"/>
            </a:solidFill>
          </a:ln>
        </p:spPr>
        <p:txBody>
          <a:bodyPr wrap="square" rtlCol="0" anchor="ctr" anchorCtr="0">
            <a:spAutoFit/>
          </a:bodyPr>
          <a:lstStyle>
            <a:defPPr>
              <a:defRPr lang="en-US"/>
            </a:defPPr>
            <a:lvl1pPr>
              <a:defRPr sz="1200" b="1">
                <a:solidFill>
                  <a:srgbClr val="242852"/>
                </a:solidFill>
                <a:latin typeface="Arial" panose="020B0604020202020204" pitchFamily="34" charset="0"/>
                <a:cs typeface="Arial" panose="020B0604020202020204" pitchFamily="34" charset="0"/>
              </a:defRPr>
            </a:lvl1pPr>
          </a:lstStyle>
          <a:p>
            <a:r>
              <a:rPr lang="en-US" dirty="0"/>
              <a:t>Task X.X: …………………….		M1-M42</a:t>
            </a:r>
          </a:p>
        </p:txBody>
      </p:sp>
      <p:sp>
        <p:nvSpPr>
          <p:cNvPr id="12" name="CasellaDiTesto 12">
            <a:extLst>
              <a:ext uri="{FF2B5EF4-FFF2-40B4-BE49-F238E27FC236}">
                <a16:creationId xmlns:a16="http://schemas.microsoft.com/office/drawing/2014/main" id="{0C99C070-ACD5-57FF-0964-A24F080858D8}"/>
              </a:ext>
            </a:extLst>
          </p:cNvPr>
          <p:cNvSpPr txBox="1"/>
          <p:nvPr/>
        </p:nvSpPr>
        <p:spPr>
          <a:xfrm>
            <a:off x="696000" y="3441445"/>
            <a:ext cx="9468000" cy="276999"/>
          </a:xfrm>
          <a:prstGeom prst="rect">
            <a:avLst/>
          </a:prstGeom>
          <a:solidFill>
            <a:srgbClr val="E0ECF1"/>
          </a:solidFill>
          <a:ln>
            <a:solidFill>
              <a:srgbClr val="89C6E1"/>
            </a:solidFill>
          </a:ln>
        </p:spPr>
        <p:txBody>
          <a:bodyPr wrap="square" rtlCol="0" anchor="ctr" anchorCtr="0">
            <a:spAutoFit/>
          </a:bodyPr>
          <a:lstStyle>
            <a:defPPr>
              <a:defRPr lang="en-US"/>
            </a:defPPr>
            <a:lvl1pPr>
              <a:defRPr sz="1200" b="1">
                <a:solidFill>
                  <a:srgbClr val="242852"/>
                </a:solidFill>
                <a:latin typeface="Arial" panose="020B0604020202020204" pitchFamily="34" charset="0"/>
                <a:cs typeface="Arial" panose="020B0604020202020204" pitchFamily="34" charset="0"/>
              </a:defRPr>
            </a:lvl1pPr>
          </a:lstStyle>
          <a:p>
            <a:r>
              <a:rPr lang="en-US" dirty="0"/>
              <a:t>Task X.X: ………………………		M1-M42</a:t>
            </a:r>
          </a:p>
        </p:txBody>
      </p:sp>
      <p:sp>
        <p:nvSpPr>
          <p:cNvPr id="14" name="CasellaDiTesto 12">
            <a:extLst>
              <a:ext uri="{FF2B5EF4-FFF2-40B4-BE49-F238E27FC236}">
                <a16:creationId xmlns:a16="http://schemas.microsoft.com/office/drawing/2014/main" id="{FA97D5A4-FDCF-8387-C273-AA953ED435BB}"/>
              </a:ext>
            </a:extLst>
          </p:cNvPr>
          <p:cNvSpPr txBox="1"/>
          <p:nvPr/>
        </p:nvSpPr>
        <p:spPr>
          <a:xfrm>
            <a:off x="696000" y="3914489"/>
            <a:ext cx="9468000" cy="276999"/>
          </a:xfrm>
          <a:prstGeom prst="rect">
            <a:avLst/>
          </a:prstGeom>
          <a:solidFill>
            <a:srgbClr val="E0ECF1"/>
          </a:solidFill>
          <a:ln>
            <a:solidFill>
              <a:srgbClr val="89C6E1"/>
            </a:solidFill>
          </a:ln>
        </p:spPr>
        <p:txBody>
          <a:bodyPr wrap="square" rtlCol="0" anchor="ctr" anchorCtr="0">
            <a:spAutoFit/>
          </a:bodyPr>
          <a:lstStyle>
            <a:defPPr>
              <a:defRPr lang="en-US"/>
            </a:defPPr>
            <a:lvl1pPr>
              <a:defRPr sz="1200" b="1">
                <a:solidFill>
                  <a:srgbClr val="242852"/>
                </a:solidFill>
                <a:latin typeface="Arial" panose="020B0604020202020204" pitchFamily="34" charset="0"/>
                <a:cs typeface="Arial" panose="020B0604020202020204" pitchFamily="34" charset="0"/>
              </a:defRPr>
            </a:lvl1pPr>
          </a:lstStyle>
          <a:p>
            <a:r>
              <a:rPr lang="en-US" dirty="0"/>
              <a:t>Task X.X: ………………………….		M1-M42</a:t>
            </a:r>
          </a:p>
        </p:txBody>
      </p:sp>
      <p:graphicFrame>
        <p:nvGraphicFramePr>
          <p:cNvPr id="16" name="Tabella 11">
            <a:extLst>
              <a:ext uri="{FF2B5EF4-FFF2-40B4-BE49-F238E27FC236}">
                <a16:creationId xmlns:a16="http://schemas.microsoft.com/office/drawing/2014/main" id="{692BDFE9-F02C-C9A3-8081-48F44EBAD989}"/>
              </a:ext>
            </a:extLst>
          </p:cNvPr>
          <p:cNvGraphicFramePr>
            <a:graphicFrameLocks noGrp="1"/>
          </p:cNvGraphicFramePr>
          <p:nvPr>
            <p:extLst>
              <p:ext uri="{D42A27DB-BD31-4B8C-83A1-F6EECF244321}">
                <p14:modId xmlns:p14="http://schemas.microsoft.com/office/powerpoint/2010/main" val="1976026988"/>
              </p:ext>
            </p:extLst>
          </p:nvPr>
        </p:nvGraphicFramePr>
        <p:xfrm>
          <a:off x="696000" y="1772816"/>
          <a:ext cx="10800000" cy="602848"/>
        </p:xfrm>
        <a:graphic>
          <a:graphicData uri="http://schemas.openxmlformats.org/drawingml/2006/table">
            <a:tbl>
              <a:tblPr/>
              <a:tblGrid>
                <a:gridCol w="225000">
                  <a:extLst>
                    <a:ext uri="{9D8B030D-6E8A-4147-A177-3AD203B41FA5}">
                      <a16:colId xmlns:a16="http://schemas.microsoft.com/office/drawing/2014/main" val="20000"/>
                    </a:ext>
                  </a:extLst>
                </a:gridCol>
                <a:gridCol w="225000">
                  <a:extLst>
                    <a:ext uri="{9D8B030D-6E8A-4147-A177-3AD203B41FA5}">
                      <a16:colId xmlns:a16="http://schemas.microsoft.com/office/drawing/2014/main" val="20001"/>
                    </a:ext>
                  </a:extLst>
                </a:gridCol>
                <a:gridCol w="225000">
                  <a:extLst>
                    <a:ext uri="{9D8B030D-6E8A-4147-A177-3AD203B41FA5}">
                      <a16:colId xmlns:a16="http://schemas.microsoft.com/office/drawing/2014/main" val="20002"/>
                    </a:ext>
                  </a:extLst>
                </a:gridCol>
                <a:gridCol w="225000">
                  <a:extLst>
                    <a:ext uri="{9D8B030D-6E8A-4147-A177-3AD203B41FA5}">
                      <a16:colId xmlns:a16="http://schemas.microsoft.com/office/drawing/2014/main" val="20003"/>
                    </a:ext>
                  </a:extLst>
                </a:gridCol>
                <a:gridCol w="225000">
                  <a:extLst>
                    <a:ext uri="{9D8B030D-6E8A-4147-A177-3AD203B41FA5}">
                      <a16:colId xmlns:a16="http://schemas.microsoft.com/office/drawing/2014/main" val="20004"/>
                    </a:ext>
                  </a:extLst>
                </a:gridCol>
                <a:gridCol w="225000">
                  <a:extLst>
                    <a:ext uri="{9D8B030D-6E8A-4147-A177-3AD203B41FA5}">
                      <a16:colId xmlns:a16="http://schemas.microsoft.com/office/drawing/2014/main" val="20005"/>
                    </a:ext>
                  </a:extLst>
                </a:gridCol>
                <a:gridCol w="225000">
                  <a:extLst>
                    <a:ext uri="{9D8B030D-6E8A-4147-A177-3AD203B41FA5}">
                      <a16:colId xmlns:a16="http://schemas.microsoft.com/office/drawing/2014/main" val="20006"/>
                    </a:ext>
                  </a:extLst>
                </a:gridCol>
                <a:gridCol w="225000">
                  <a:extLst>
                    <a:ext uri="{9D8B030D-6E8A-4147-A177-3AD203B41FA5}">
                      <a16:colId xmlns:a16="http://schemas.microsoft.com/office/drawing/2014/main" val="20007"/>
                    </a:ext>
                  </a:extLst>
                </a:gridCol>
                <a:gridCol w="225000">
                  <a:extLst>
                    <a:ext uri="{9D8B030D-6E8A-4147-A177-3AD203B41FA5}">
                      <a16:colId xmlns:a16="http://schemas.microsoft.com/office/drawing/2014/main" val="20008"/>
                    </a:ext>
                  </a:extLst>
                </a:gridCol>
                <a:gridCol w="225000">
                  <a:extLst>
                    <a:ext uri="{9D8B030D-6E8A-4147-A177-3AD203B41FA5}">
                      <a16:colId xmlns:a16="http://schemas.microsoft.com/office/drawing/2014/main" val="20009"/>
                    </a:ext>
                  </a:extLst>
                </a:gridCol>
                <a:gridCol w="225000">
                  <a:extLst>
                    <a:ext uri="{9D8B030D-6E8A-4147-A177-3AD203B41FA5}">
                      <a16:colId xmlns:a16="http://schemas.microsoft.com/office/drawing/2014/main" val="20010"/>
                    </a:ext>
                  </a:extLst>
                </a:gridCol>
                <a:gridCol w="225000">
                  <a:extLst>
                    <a:ext uri="{9D8B030D-6E8A-4147-A177-3AD203B41FA5}">
                      <a16:colId xmlns:a16="http://schemas.microsoft.com/office/drawing/2014/main" val="20011"/>
                    </a:ext>
                  </a:extLst>
                </a:gridCol>
                <a:gridCol w="225000">
                  <a:extLst>
                    <a:ext uri="{9D8B030D-6E8A-4147-A177-3AD203B41FA5}">
                      <a16:colId xmlns:a16="http://schemas.microsoft.com/office/drawing/2014/main" val="20012"/>
                    </a:ext>
                  </a:extLst>
                </a:gridCol>
                <a:gridCol w="225000">
                  <a:extLst>
                    <a:ext uri="{9D8B030D-6E8A-4147-A177-3AD203B41FA5}">
                      <a16:colId xmlns:a16="http://schemas.microsoft.com/office/drawing/2014/main" val="20013"/>
                    </a:ext>
                  </a:extLst>
                </a:gridCol>
                <a:gridCol w="225000">
                  <a:extLst>
                    <a:ext uri="{9D8B030D-6E8A-4147-A177-3AD203B41FA5}">
                      <a16:colId xmlns:a16="http://schemas.microsoft.com/office/drawing/2014/main" val="20014"/>
                    </a:ext>
                  </a:extLst>
                </a:gridCol>
                <a:gridCol w="225000">
                  <a:extLst>
                    <a:ext uri="{9D8B030D-6E8A-4147-A177-3AD203B41FA5}">
                      <a16:colId xmlns:a16="http://schemas.microsoft.com/office/drawing/2014/main" val="20015"/>
                    </a:ext>
                  </a:extLst>
                </a:gridCol>
                <a:gridCol w="225000">
                  <a:extLst>
                    <a:ext uri="{9D8B030D-6E8A-4147-A177-3AD203B41FA5}">
                      <a16:colId xmlns:a16="http://schemas.microsoft.com/office/drawing/2014/main" val="20016"/>
                    </a:ext>
                  </a:extLst>
                </a:gridCol>
                <a:gridCol w="225000">
                  <a:extLst>
                    <a:ext uri="{9D8B030D-6E8A-4147-A177-3AD203B41FA5}">
                      <a16:colId xmlns:a16="http://schemas.microsoft.com/office/drawing/2014/main" val="20017"/>
                    </a:ext>
                  </a:extLst>
                </a:gridCol>
                <a:gridCol w="225000">
                  <a:extLst>
                    <a:ext uri="{9D8B030D-6E8A-4147-A177-3AD203B41FA5}">
                      <a16:colId xmlns:a16="http://schemas.microsoft.com/office/drawing/2014/main" val="20018"/>
                    </a:ext>
                  </a:extLst>
                </a:gridCol>
                <a:gridCol w="225000">
                  <a:extLst>
                    <a:ext uri="{9D8B030D-6E8A-4147-A177-3AD203B41FA5}">
                      <a16:colId xmlns:a16="http://schemas.microsoft.com/office/drawing/2014/main" val="20019"/>
                    </a:ext>
                  </a:extLst>
                </a:gridCol>
                <a:gridCol w="225000">
                  <a:extLst>
                    <a:ext uri="{9D8B030D-6E8A-4147-A177-3AD203B41FA5}">
                      <a16:colId xmlns:a16="http://schemas.microsoft.com/office/drawing/2014/main" val="20020"/>
                    </a:ext>
                  </a:extLst>
                </a:gridCol>
                <a:gridCol w="225000">
                  <a:extLst>
                    <a:ext uri="{9D8B030D-6E8A-4147-A177-3AD203B41FA5}">
                      <a16:colId xmlns:a16="http://schemas.microsoft.com/office/drawing/2014/main" val="20021"/>
                    </a:ext>
                  </a:extLst>
                </a:gridCol>
                <a:gridCol w="225000">
                  <a:extLst>
                    <a:ext uri="{9D8B030D-6E8A-4147-A177-3AD203B41FA5}">
                      <a16:colId xmlns:a16="http://schemas.microsoft.com/office/drawing/2014/main" val="20022"/>
                    </a:ext>
                  </a:extLst>
                </a:gridCol>
                <a:gridCol w="225000">
                  <a:extLst>
                    <a:ext uri="{9D8B030D-6E8A-4147-A177-3AD203B41FA5}">
                      <a16:colId xmlns:a16="http://schemas.microsoft.com/office/drawing/2014/main" val="20023"/>
                    </a:ext>
                  </a:extLst>
                </a:gridCol>
                <a:gridCol w="225000">
                  <a:extLst>
                    <a:ext uri="{9D8B030D-6E8A-4147-A177-3AD203B41FA5}">
                      <a16:colId xmlns:a16="http://schemas.microsoft.com/office/drawing/2014/main" val="20024"/>
                    </a:ext>
                  </a:extLst>
                </a:gridCol>
                <a:gridCol w="225000">
                  <a:extLst>
                    <a:ext uri="{9D8B030D-6E8A-4147-A177-3AD203B41FA5}">
                      <a16:colId xmlns:a16="http://schemas.microsoft.com/office/drawing/2014/main" val="20025"/>
                    </a:ext>
                  </a:extLst>
                </a:gridCol>
                <a:gridCol w="225000">
                  <a:extLst>
                    <a:ext uri="{9D8B030D-6E8A-4147-A177-3AD203B41FA5}">
                      <a16:colId xmlns:a16="http://schemas.microsoft.com/office/drawing/2014/main" val="20026"/>
                    </a:ext>
                  </a:extLst>
                </a:gridCol>
                <a:gridCol w="225000">
                  <a:extLst>
                    <a:ext uri="{9D8B030D-6E8A-4147-A177-3AD203B41FA5}">
                      <a16:colId xmlns:a16="http://schemas.microsoft.com/office/drawing/2014/main" val="20027"/>
                    </a:ext>
                  </a:extLst>
                </a:gridCol>
                <a:gridCol w="225000">
                  <a:extLst>
                    <a:ext uri="{9D8B030D-6E8A-4147-A177-3AD203B41FA5}">
                      <a16:colId xmlns:a16="http://schemas.microsoft.com/office/drawing/2014/main" val="20028"/>
                    </a:ext>
                  </a:extLst>
                </a:gridCol>
                <a:gridCol w="225000">
                  <a:extLst>
                    <a:ext uri="{9D8B030D-6E8A-4147-A177-3AD203B41FA5}">
                      <a16:colId xmlns:a16="http://schemas.microsoft.com/office/drawing/2014/main" val="20029"/>
                    </a:ext>
                  </a:extLst>
                </a:gridCol>
                <a:gridCol w="225000">
                  <a:extLst>
                    <a:ext uri="{9D8B030D-6E8A-4147-A177-3AD203B41FA5}">
                      <a16:colId xmlns:a16="http://schemas.microsoft.com/office/drawing/2014/main" val="20030"/>
                    </a:ext>
                  </a:extLst>
                </a:gridCol>
                <a:gridCol w="225000">
                  <a:extLst>
                    <a:ext uri="{9D8B030D-6E8A-4147-A177-3AD203B41FA5}">
                      <a16:colId xmlns:a16="http://schemas.microsoft.com/office/drawing/2014/main" val="20031"/>
                    </a:ext>
                  </a:extLst>
                </a:gridCol>
                <a:gridCol w="225000">
                  <a:extLst>
                    <a:ext uri="{9D8B030D-6E8A-4147-A177-3AD203B41FA5}">
                      <a16:colId xmlns:a16="http://schemas.microsoft.com/office/drawing/2014/main" val="20032"/>
                    </a:ext>
                  </a:extLst>
                </a:gridCol>
                <a:gridCol w="225000">
                  <a:extLst>
                    <a:ext uri="{9D8B030D-6E8A-4147-A177-3AD203B41FA5}">
                      <a16:colId xmlns:a16="http://schemas.microsoft.com/office/drawing/2014/main" val="20033"/>
                    </a:ext>
                  </a:extLst>
                </a:gridCol>
                <a:gridCol w="225000">
                  <a:extLst>
                    <a:ext uri="{9D8B030D-6E8A-4147-A177-3AD203B41FA5}">
                      <a16:colId xmlns:a16="http://schemas.microsoft.com/office/drawing/2014/main" val="20034"/>
                    </a:ext>
                  </a:extLst>
                </a:gridCol>
                <a:gridCol w="225000">
                  <a:extLst>
                    <a:ext uri="{9D8B030D-6E8A-4147-A177-3AD203B41FA5}">
                      <a16:colId xmlns:a16="http://schemas.microsoft.com/office/drawing/2014/main" val="20035"/>
                    </a:ext>
                  </a:extLst>
                </a:gridCol>
                <a:gridCol w="225000">
                  <a:extLst>
                    <a:ext uri="{9D8B030D-6E8A-4147-A177-3AD203B41FA5}">
                      <a16:colId xmlns:a16="http://schemas.microsoft.com/office/drawing/2014/main" val="20036"/>
                    </a:ext>
                  </a:extLst>
                </a:gridCol>
                <a:gridCol w="225000">
                  <a:extLst>
                    <a:ext uri="{9D8B030D-6E8A-4147-A177-3AD203B41FA5}">
                      <a16:colId xmlns:a16="http://schemas.microsoft.com/office/drawing/2014/main" val="20037"/>
                    </a:ext>
                  </a:extLst>
                </a:gridCol>
                <a:gridCol w="225000">
                  <a:extLst>
                    <a:ext uri="{9D8B030D-6E8A-4147-A177-3AD203B41FA5}">
                      <a16:colId xmlns:a16="http://schemas.microsoft.com/office/drawing/2014/main" val="20038"/>
                    </a:ext>
                  </a:extLst>
                </a:gridCol>
                <a:gridCol w="225000">
                  <a:extLst>
                    <a:ext uri="{9D8B030D-6E8A-4147-A177-3AD203B41FA5}">
                      <a16:colId xmlns:a16="http://schemas.microsoft.com/office/drawing/2014/main" val="20039"/>
                    </a:ext>
                  </a:extLst>
                </a:gridCol>
                <a:gridCol w="225000">
                  <a:extLst>
                    <a:ext uri="{9D8B030D-6E8A-4147-A177-3AD203B41FA5}">
                      <a16:colId xmlns:a16="http://schemas.microsoft.com/office/drawing/2014/main" val="20040"/>
                    </a:ext>
                  </a:extLst>
                </a:gridCol>
                <a:gridCol w="225000">
                  <a:extLst>
                    <a:ext uri="{9D8B030D-6E8A-4147-A177-3AD203B41FA5}">
                      <a16:colId xmlns:a16="http://schemas.microsoft.com/office/drawing/2014/main" val="20041"/>
                    </a:ext>
                  </a:extLst>
                </a:gridCol>
                <a:gridCol w="225000">
                  <a:extLst>
                    <a:ext uri="{9D8B030D-6E8A-4147-A177-3AD203B41FA5}">
                      <a16:colId xmlns:a16="http://schemas.microsoft.com/office/drawing/2014/main" val="20042"/>
                    </a:ext>
                  </a:extLst>
                </a:gridCol>
                <a:gridCol w="225000">
                  <a:extLst>
                    <a:ext uri="{9D8B030D-6E8A-4147-A177-3AD203B41FA5}">
                      <a16:colId xmlns:a16="http://schemas.microsoft.com/office/drawing/2014/main" val="20043"/>
                    </a:ext>
                  </a:extLst>
                </a:gridCol>
                <a:gridCol w="225000">
                  <a:extLst>
                    <a:ext uri="{9D8B030D-6E8A-4147-A177-3AD203B41FA5}">
                      <a16:colId xmlns:a16="http://schemas.microsoft.com/office/drawing/2014/main" val="20044"/>
                    </a:ext>
                  </a:extLst>
                </a:gridCol>
                <a:gridCol w="225000">
                  <a:extLst>
                    <a:ext uri="{9D8B030D-6E8A-4147-A177-3AD203B41FA5}">
                      <a16:colId xmlns:a16="http://schemas.microsoft.com/office/drawing/2014/main" val="20045"/>
                    </a:ext>
                  </a:extLst>
                </a:gridCol>
                <a:gridCol w="225000">
                  <a:extLst>
                    <a:ext uri="{9D8B030D-6E8A-4147-A177-3AD203B41FA5}">
                      <a16:colId xmlns:a16="http://schemas.microsoft.com/office/drawing/2014/main" val="20046"/>
                    </a:ext>
                  </a:extLst>
                </a:gridCol>
                <a:gridCol w="225000">
                  <a:extLst>
                    <a:ext uri="{9D8B030D-6E8A-4147-A177-3AD203B41FA5}">
                      <a16:colId xmlns:a16="http://schemas.microsoft.com/office/drawing/2014/main" val="20047"/>
                    </a:ext>
                  </a:extLst>
                </a:gridCol>
              </a:tblGrid>
              <a:tr h="229461">
                <a:tc gridSpan="12">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ctr"/>
                      <a:r>
                        <a:rPr lang="en-US" sz="1400" b="1" i="0" u="none" strike="noStrike" dirty="0">
                          <a:solidFill>
                            <a:srgbClr val="FFFFFF"/>
                          </a:solidFill>
                          <a:effectLst/>
                          <a:latin typeface="Arial" panose="020B0604020202020204" pitchFamily="34" charset="0"/>
                          <a:cs typeface="Arial" panose="020B0604020202020204" pitchFamily="34" charset="0"/>
                        </a:rPr>
                        <a:t>Year 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CB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ctr"/>
                      <a:r>
                        <a:rPr lang="en-US" sz="1400" b="1" i="0" u="none" strike="noStrike" dirty="0">
                          <a:solidFill>
                            <a:srgbClr val="FFFFFF"/>
                          </a:solidFill>
                          <a:effectLst/>
                          <a:latin typeface="Arial" panose="020B0604020202020204" pitchFamily="34" charset="0"/>
                          <a:cs typeface="Arial" panose="020B0604020202020204" pitchFamily="34" charset="0"/>
                        </a:rPr>
                        <a:t>Year 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CB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ctr"/>
                      <a:r>
                        <a:rPr lang="en-US" sz="1400" b="1" i="0" u="none" strike="noStrike" dirty="0">
                          <a:solidFill>
                            <a:srgbClr val="FFFFFF"/>
                          </a:solidFill>
                          <a:effectLst/>
                          <a:latin typeface="Arial" panose="020B0604020202020204" pitchFamily="34" charset="0"/>
                          <a:cs typeface="Arial" panose="020B0604020202020204" pitchFamily="34" charset="0"/>
                        </a:rPr>
                        <a:t>Year 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CB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ctr"/>
                      <a:r>
                        <a:rPr lang="en-US" sz="1400" b="1" i="0" u="none" strike="noStrike" dirty="0">
                          <a:solidFill>
                            <a:srgbClr val="FFFFFF"/>
                          </a:solidFill>
                          <a:effectLst/>
                          <a:latin typeface="Arial" panose="020B0604020202020204" pitchFamily="34" charset="0"/>
                          <a:cs typeface="Arial" panose="020B0604020202020204" pitchFamily="34" charset="0"/>
                        </a:rPr>
                        <a:t>Year 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ACB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212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endParaRPr lang="en-US" sz="400" b="1" i="0" u="none" strike="noStrike" dirty="0">
                        <a:solidFill>
                          <a:srgbClr val="000000"/>
                        </a:solidFill>
                        <a:effectLst/>
                        <a:latin typeface="Calibri"/>
                      </a:endParaRPr>
                    </a:p>
                  </a:txBody>
                  <a:tcPr marL="9525" marR="9525" marT="9525" marB="0" anchor="b">
                    <a:lnL>
                      <a:noFill/>
                    </a:lnL>
                    <a:lnR>
                      <a:noFill/>
                    </a:lnR>
                    <a:lnT w="12700" cap="flat" cmpd="sng" algn="ctr">
                      <a:no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6126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1</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2</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3</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4</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5</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6</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7</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8</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9</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10</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11</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12</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13</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14</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15</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16</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17</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18</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19</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20</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21</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22</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23</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24</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25</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26</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27</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28</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29</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30</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31</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32</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33</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34</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35</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36</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37</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38</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39</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40</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41</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42</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43</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44</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45</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46</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47</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fontAlgn="b"/>
                      <a:r>
                        <a:rPr lang="en-US" sz="1100" b="1" i="0" u="none" strike="noStrike" dirty="0">
                          <a:solidFill>
                            <a:srgbClr val="FFFFFF"/>
                          </a:solidFill>
                          <a:effectLst/>
                          <a:latin typeface="Arial" panose="020B0604020202020204" pitchFamily="34" charset="0"/>
                          <a:cs typeface="Arial" panose="020B0604020202020204" pitchFamily="34" charset="0"/>
                        </a:rPr>
                        <a:t>48</a:t>
                      </a:r>
                    </a:p>
                  </a:txBody>
                  <a:tcPr marL="9525" marR="9525" marT="9525" marB="0" anchor="ctr">
                    <a:lnL w="12700" cap="flat" cmpd="sng" algn="ctr">
                      <a:solidFill>
                        <a:srgbClr val="1F4B82"/>
                      </a:solidFill>
                      <a:prstDash val="solid"/>
                      <a:round/>
                      <a:headEnd type="none" w="med" len="med"/>
                      <a:tailEnd type="none" w="med" len="med"/>
                    </a:lnL>
                    <a:lnR w="12700" cap="flat" cmpd="sng" algn="ctr">
                      <a:solidFill>
                        <a:srgbClr val="1F4B82"/>
                      </a:solidFill>
                      <a:prstDash val="solid"/>
                      <a:round/>
                      <a:headEnd type="none" w="med" len="med"/>
                      <a:tailEnd type="none" w="med" len="med"/>
                    </a:lnR>
                    <a:lnT w="12700" cap="flat" cmpd="sng" algn="ctr">
                      <a:solidFill>
                        <a:srgbClr val="1F4B82"/>
                      </a:solidFill>
                      <a:prstDash val="solid"/>
                      <a:round/>
                      <a:headEnd type="none" w="med" len="med"/>
                      <a:tailEnd type="none" w="med" len="med"/>
                    </a:lnT>
                    <a:lnB w="12700" cap="flat" cmpd="sng" algn="ctr">
                      <a:solidFill>
                        <a:srgbClr val="1F4B82"/>
                      </a:solidFill>
                      <a:prstDash val="solid"/>
                      <a:round/>
                      <a:headEnd type="none" w="med" len="med"/>
                      <a:tailEnd type="none" w="med" len="med"/>
                    </a:lnB>
                    <a:lnTlToBr w="12700" cmpd="sng">
                      <a:noFill/>
                      <a:prstDash val="solid"/>
                    </a:lnTlToBr>
                    <a:lnBlToTr w="12700" cmpd="sng">
                      <a:noFill/>
                      <a:prstDash val="solid"/>
                    </a:lnBlToTr>
                    <a:solidFill>
                      <a:srgbClr val="327B97"/>
                    </a:solidFill>
                  </a:tcPr>
                </a:tc>
                <a:extLst>
                  <a:ext uri="{0D108BD9-81ED-4DB2-BD59-A6C34878D82A}">
                    <a16:rowId xmlns:a16="http://schemas.microsoft.com/office/drawing/2014/main" val="10002"/>
                  </a:ext>
                </a:extLst>
              </a:tr>
            </a:tbl>
          </a:graphicData>
        </a:graphic>
      </p:graphicFrame>
      <p:sp>
        <p:nvSpPr>
          <p:cNvPr id="3" name="Marcador de contenido 3">
            <a:extLst>
              <a:ext uri="{FF2B5EF4-FFF2-40B4-BE49-F238E27FC236}">
                <a16:creationId xmlns:a16="http://schemas.microsoft.com/office/drawing/2014/main" id="{5FA9386D-C76E-72C9-44CB-9A9190EDA9EE}"/>
              </a:ext>
            </a:extLst>
          </p:cNvPr>
          <p:cNvSpPr txBox="1">
            <a:spLocks/>
          </p:cNvSpPr>
          <p:nvPr/>
        </p:nvSpPr>
        <p:spPr>
          <a:xfrm>
            <a:off x="1189559" y="4431937"/>
            <a:ext cx="10058400" cy="10127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chemeClr val="tx1">
                    <a:lumMod val="50000"/>
                    <a:lumOff val="50000"/>
                  </a:schemeClr>
                </a:solidFill>
                <a:ea typeface="Roboto" charset="0"/>
                <a:cs typeface="Arial" panose="020B0604020202020204" pitchFamily="34" charset="0"/>
              </a:rPr>
              <a:t>xx deliverables </a:t>
            </a:r>
            <a:r>
              <a:rPr lang="en-GB" sz="1600" dirty="0">
                <a:solidFill>
                  <a:schemeClr val="tx1">
                    <a:lumMod val="50000"/>
                    <a:lumOff val="50000"/>
                  </a:schemeClr>
                </a:solidFill>
                <a:ea typeface="Roboto" charset="0"/>
                <a:cs typeface="Arial" panose="020B0604020202020204" pitchFamily="34" charset="0"/>
                <a:sym typeface="Wingdings" panose="05000000000000000000" pitchFamily="2" charset="2"/>
              </a:rPr>
              <a:t> </a:t>
            </a:r>
            <a:r>
              <a:rPr lang="en-GB" sz="1600" dirty="0" err="1">
                <a:solidFill>
                  <a:schemeClr val="tx1">
                    <a:lumMod val="50000"/>
                    <a:lumOff val="50000"/>
                  </a:schemeClr>
                </a:solidFill>
                <a:ea typeface="Roboto" charset="0"/>
                <a:cs typeface="Arial" panose="020B0604020202020204" pitchFamily="34" charset="0"/>
                <a:sym typeface="Wingdings" panose="05000000000000000000" pitchFamily="2" charset="2"/>
              </a:rPr>
              <a:t>Dx.x</a:t>
            </a:r>
            <a:r>
              <a:rPr lang="en-GB" sz="1600" dirty="0">
                <a:solidFill>
                  <a:schemeClr val="tx1">
                    <a:lumMod val="50000"/>
                    <a:lumOff val="50000"/>
                  </a:schemeClr>
                </a:solidFill>
                <a:ea typeface="Roboto" charset="0"/>
                <a:cs typeface="Arial" panose="020B0604020202020204" pitchFamily="34" charset="0"/>
                <a:sym typeface="Wingdings" panose="05000000000000000000" pitchFamily="2" charset="2"/>
              </a:rPr>
              <a:t> (</a:t>
            </a:r>
            <a:r>
              <a:rPr lang="en-GB" sz="1600" dirty="0" err="1">
                <a:solidFill>
                  <a:schemeClr val="tx1">
                    <a:lumMod val="50000"/>
                    <a:lumOff val="50000"/>
                  </a:schemeClr>
                </a:solidFill>
                <a:ea typeface="Roboto" charset="0"/>
                <a:cs typeface="Arial" panose="020B0604020202020204" pitchFamily="34" charset="0"/>
                <a:sym typeface="Wingdings" panose="05000000000000000000" pitchFamily="2" charset="2"/>
              </a:rPr>
              <a:t>Mxx</a:t>
            </a:r>
            <a:r>
              <a:rPr lang="en-GB" sz="1600" dirty="0">
                <a:solidFill>
                  <a:schemeClr val="tx1">
                    <a:lumMod val="50000"/>
                    <a:lumOff val="50000"/>
                  </a:schemeClr>
                </a:solidFill>
                <a:ea typeface="Roboto" charset="0"/>
                <a:cs typeface="Arial" panose="020B0604020202020204" pitchFamily="34" charset="0"/>
                <a:sym typeface="Wingdings" panose="05000000000000000000" pitchFamily="2" charset="2"/>
              </a:rPr>
              <a:t>), </a:t>
            </a:r>
            <a:r>
              <a:rPr lang="en-GB" sz="1600" dirty="0" err="1">
                <a:solidFill>
                  <a:schemeClr val="tx1">
                    <a:lumMod val="50000"/>
                    <a:lumOff val="50000"/>
                  </a:schemeClr>
                </a:solidFill>
                <a:ea typeface="Roboto" charset="0"/>
                <a:cs typeface="Arial" panose="020B0604020202020204" pitchFamily="34" charset="0"/>
                <a:sym typeface="Wingdings" panose="05000000000000000000" pitchFamily="2" charset="2"/>
              </a:rPr>
              <a:t>Dx.x</a:t>
            </a:r>
            <a:r>
              <a:rPr lang="en-GB" sz="1600" dirty="0">
                <a:solidFill>
                  <a:schemeClr val="tx1">
                    <a:lumMod val="50000"/>
                    <a:lumOff val="50000"/>
                  </a:schemeClr>
                </a:solidFill>
                <a:ea typeface="Roboto" charset="0"/>
                <a:cs typeface="Arial" panose="020B0604020202020204" pitchFamily="34" charset="0"/>
                <a:sym typeface="Wingdings" panose="05000000000000000000" pitchFamily="2" charset="2"/>
              </a:rPr>
              <a:t> (</a:t>
            </a:r>
            <a:r>
              <a:rPr lang="en-GB" sz="1600" dirty="0" err="1">
                <a:solidFill>
                  <a:schemeClr val="tx1">
                    <a:lumMod val="50000"/>
                    <a:lumOff val="50000"/>
                  </a:schemeClr>
                </a:solidFill>
                <a:ea typeface="Roboto" charset="0"/>
                <a:cs typeface="Arial" panose="020B0604020202020204" pitchFamily="34" charset="0"/>
                <a:sym typeface="Wingdings" panose="05000000000000000000" pitchFamily="2" charset="2"/>
              </a:rPr>
              <a:t>Mxx</a:t>
            </a:r>
            <a:r>
              <a:rPr lang="en-GB" sz="1600" dirty="0">
                <a:solidFill>
                  <a:schemeClr val="tx1">
                    <a:lumMod val="50000"/>
                    <a:lumOff val="50000"/>
                  </a:schemeClr>
                </a:solidFill>
                <a:ea typeface="Roboto" charset="0"/>
                <a:cs typeface="Arial" panose="020B0604020202020204" pitchFamily="34" charset="0"/>
                <a:sym typeface="Wingdings" panose="05000000000000000000" pitchFamily="2" charset="2"/>
              </a:rPr>
              <a:t>) etc.</a:t>
            </a:r>
            <a:endParaRPr lang="en-GB" sz="1600" dirty="0">
              <a:solidFill>
                <a:schemeClr val="tx1">
                  <a:lumMod val="50000"/>
                  <a:lumOff val="50000"/>
                </a:schemeClr>
              </a:solidFill>
              <a:ea typeface="Roboto" charset="0"/>
              <a:cs typeface="Arial" panose="020B0604020202020204" pitchFamily="34" charset="0"/>
            </a:endParaRPr>
          </a:p>
          <a:p>
            <a:r>
              <a:rPr lang="en-GB" sz="1600" dirty="0">
                <a:solidFill>
                  <a:schemeClr val="tx1">
                    <a:lumMod val="50000"/>
                    <a:lumOff val="50000"/>
                  </a:schemeClr>
                </a:solidFill>
                <a:ea typeface="Roboto" charset="0"/>
                <a:cs typeface="Arial" panose="020B0604020202020204" pitchFamily="34" charset="0"/>
              </a:rPr>
              <a:t>xx milestone </a:t>
            </a:r>
            <a:r>
              <a:rPr lang="en-GB" sz="1600" dirty="0">
                <a:solidFill>
                  <a:schemeClr val="tx1">
                    <a:lumMod val="50000"/>
                    <a:lumOff val="50000"/>
                  </a:schemeClr>
                </a:solidFill>
                <a:ea typeface="Roboto" charset="0"/>
                <a:cs typeface="Arial" panose="020B0604020202020204" pitchFamily="34" charset="0"/>
                <a:sym typeface="Wingdings" panose="05000000000000000000" pitchFamily="2" charset="2"/>
              </a:rPr>
              <a:t> </a:t>
            </a:r>
            <a:r>
              <a:rPr lang="en-GB" sz="1600" dirty="0" err="1">
                <a:solidFill>
                  <a:schemeClr val="tx1">
                    <a:lumMod val="50000"/>
                    <a:lumOff val="50000"/>
                  </a:schemeClr>
                </a:solidFill>
                <a:ea typeface="Roboto" charset="0"/>
                <a:cs typeface="Arial" panose="020B0604020202020204" pitchFamily="34" charset="0"/>
                <a:sym typeface="Wingdings" panose="05000000000000000000" pitchFamily="2" charset="2"/>
              </a:rPr>
              <a:t>MSxx</a:t>
            </a:r>
            <a:r>
              <a:rPr lang="en-GB" sz="1600" dirty="0">
                <a:solidFill>
                  <a:schemeClr val="tx1">
                    <a:lumMod val="50000"/>
                    <a:lumOff val="50000"/>
                  </a:schemeClr>
                </a:solidFill>
                <a:ea typeface="Roboto" charset="0"/>
                <a:cs typeface="Arial" panose="020B0604020202020204" pitchFamily="34" charset="0"/>
                <a:sym typeface="Wingdings" panose="05000000000000000000" pitchFamily="2" charset="2"/>
              </a:rPr>
              <a:t> (</a:t>
            </a:r>
            <a:r>
              <a:rPr lang="en-GB" sz="1600" dirty="0" err="1">
                <a:solidFill>
                  <a:schemeClr val="tx1">
                    <a:lumMod val="50000"/>
                    <a:lumOff val="50000"/>
                  </a:schemeClr>
                </a:solidFill>
                <a:ea typeface="Roboto" charset="0"/>
                <a:cs typeface="Arial" panose="020B0604020202020204" pitchFamily="34" charset="0"/>
                <a:sym typeface="Wingdings" panose="05000000000000000000" pitchFamily="2" charset="2"/>
              </a:rPr>
              <a:t>Mxx</a:t>
            </a:r>
            <a:r>
              <a:rPr lang="en-GB" sz="1600" dirty="0">
                <a:solidFill>
                  <a:schemeClr val="tx1">
                    <a:lumMod val="50000"/>
                    <a:lumOff val="50000"/>
                  </a:schemeClr>
                </a:solidFill>
                <a:ea typeface="Roboto" charset="0"/>
                <a:cs typeface="Arial" panose="020B0604020202020204" pitchFamily="34" charset="0"/>
                <a:sym typeface="Wingdings" panose="05000000000000000000" pitchFamily="2" charset="2"/>
              </a:rPr>
              <a:t>)</a:t>
            </a:r>
            <a:endParaRPr lang="en-GB" sz="1600" dirty="0">
              <a:solidFill>
                <a:schemeClr val="tx1">
                  <a:lumMod val="50000"/>
                  <a:lumOff val="50000"/>
                </a:schemeClr>
              </a:solidFill>
              <a:ea typeface="Roboto" charset="0"/>
              <a:cs typeface="Arial" panose="020B0604020202020204" pitchFamily="34" charset="0"/>
            </a:endParaRPr>
          </a:p>
        </p:txBody>
      </p:sp>
    </p:spTree>
    <p:extLst>
      <p:ext uri="{BB962C8B-B14F-4D97-AF65-F5344CB8AC3E}">
        <p14:creationId xmlns:p14="http://schemas.microsoft.com/office/powerpoint/2010/main" val="862686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7910B4-9D86-405D-99C9-A41027A84604}"/>
              </a:ext>
            </a:extLst>
          </p:cNvPr>
          <p:cNvSpPr txBox="1"/>
          <p:nvPr/>
        </p:nvSpPr>
        <p:spPr>
          <a:xfrm>
            <a:off x="826704" y="867270"/>
            <a:ext cx="2731787"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DELIVERABLES</a:t>
            </a:r>
            <a:endParaRPr lang="en-ID" sz="2000" b="1" dirty="0">
              <a:solidFill>
                <a:schemeClr val="tx1">
                  <a:lumMod val="75000"/>
                  <a:lumOff val="25000"/>
                </a:schemeClr>
              </a:solidFill>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2B4CEE0B-8039-B411-EABB-265006DD1D01}"/>
              </a:ext>
            </a:extLst>
          </p:cNvPr>
          <p:cNvGraphicFramePr>
            <a:graphicFrameLocks noGrp="1"/>
          </p:cNvGraphicFramePr>
          <p:nvPr>
            <p:extLst>
              <p:ext uri="{D42A27DB-BD31-4B8C-83A1-F6EECF244321}">
                <p14:modId xmlns:p14="http://schemas.microsoft.com/office/powerpoint/2010/main" val="772870235"/>
              </p:ext>
            </p:extLst>
          </p:nvPr>
        </p:nvGraphicFramePr>
        <p:xfrm>
          <a:off x="684254" y="1436599"/>
          <a:ext cx="10823492" cy="4414520"/>
        </p:xfrm>
        <a:graphic>
          <a:graphicData uri="http://schemas.openxmlformats.org/drawingml/2006/table">
            <a:tbl>
              <a:tblPr firstRow="1" bandRow="1">
                <a:tableStyleId>{0E3FDE45-AF77-4B5C-9715-49D594BDF05E}</a:tableStyleId>
              </a:tblPr>
              <a:tblGrid>
                <a:gridCol w="597764">
                  <a:extLst>
                    <a:ext uri="{9D8B030D-6E8A-4147-A177-3AD203B41FA5}">
                      <a16:colId xmlns:a16="http://schemas.microsoft.com/office/drawing/2014/main" val="1143531345"/>
                    </a:ext>
                  </a:extLst>
                </a:gridCol>
                <a:gridCol w="5401728">
                  <a:extLst>
                    <a:ext uri="{9D8B030D-6E8A-4147-A177-3AD203B41FA5}">
                      <a16:colId xmlns:a16="http://schemas.microsoft.com/office/drawing/2014/main" val="3751187625"/>
                    </a:ext>
                  </a:extLst>
                </a:gridCol>
                <a:gridCol w="828000">
                  <a:extLst>
                    <a:ext uri="{9D8B030D-6E8A-4147-A177-3AD203B41FA5}">
                      <a16:colId xmlns:a16="http://schemas.microsoft.com/office/drawing/2014/main" val="662866506"/>
                    </a:ext>
                  </a:extLst>
                </a:gridCol>
                <a:gridCol w="936000">
                  <a:extLst>
                    <a:ext uri="{9D8B030D-6E8A-4147-A177-3AD203B41FA5}">
                      <a16:colId xmlns:a16="http://schemas.microsoft.com/office/drawing/2014/main" val="3486583447"/>
                    </a:ext>
                  </a:extLst>
                </a:gridCol>
                <a:gridCol w="972000">
                  <a:extLst>
                    <a:ext uri="{9D8B030D-6E8A-4147-A177-3AD203B41FA5}">
                      <a16:colId xmlns:a16="http://schemas.microsoft.com/office/drawing/2014/main" val="441421712"/>
                    </a:ext>
                  </a:extLst>
                </a:gridCol>
                <a:gridCol w="2088000">
                  <a:extLst>
                    <a:ext uri="{9D8B030D-6E8A-4147-A177-3AD203B41FA5}">
                      <a16:colId xmlns:a16="http://schemas.microsoft.com/office/drawing/2014/main" val="305909691"/>
                    </a:ext>
                  </a:extLst>
                </a:gridCol>
              </a:tblGrid>
              <a:tr h="370840">
                <a:tc>
                  <a:txBody>
                    <a:bodyPr/>
                    <a:lstStyle/>
                    <a:p>
                      <a:pPr algn="l"/>
                      <a:r>
                        <a:rPr lang="en-US" sz="1100" noProof="0" dirty="0">
                          <a:latin typeface="Arial" panose="020B0604020202020204" pitchFamily="34" charset="0"/>
                          <a:cs typeface="Arial" panose="020B0604020202020204" pitchFamily="34" charset="0"/>
                        </a:rPr>
                        <a:t>No.</a:t>
                      </a:r>
                    </a:p>
                  </a:txBody>
                  <a:tcPr/>
                </a:tc>
                <a:tc>
                  <a:txBody>
                    <a:bodyPr/>
                    <a:lstStyle/>
                    <a:p>
                      <a:pPr algn="l"/>
                      <a:r>
                        <a:rPr lang="en-US" sz="1100" noProof="0">
                          <a:latin typeface="Arial" panose="020B0604020202020204" pitchFamily="34" charset="0"/>
                          <a:cs typeface="Arial" panose="020B0604020202020204" pitchFamily="34" charset="0"/>
                        </a:rPr>
                        <a:t>Description</a:t>
                      </a:r>
                    </a:p>
                  </a:txBody>
                  <a:tcPr/>
                </a:tc>
                <a:tc>
                  <a:txBody>
                    <a:bodyPr/>
                    <a:lstStyle/>
                    <a:p>
                      <a:pPr algn="l"/>
                      <a:r>
                        <a:rPr lang="en-US" sz="1100" noProof="0" dirty="0">
                          <a:latin typeface="Arial" panose="020B0604020202020204" pitchFamily="34" charset="0"/>
                          <a:cs typeface="Arial" panose="020B0604020202020204" pitchFamily="34" charset="0"/>
                        </a:rPr>
                        <a:t>Type</a:t>
                      </a:r>
                    </a:p>
                  </a:txBody>
                  <a:tcPr/>
                </a:tc>
                <a:tc>
                  <a:txBody>
                    <a:bodyPr/>
                    <a:lstStyle/>
                    <a:p>
                      <a:pPr algn="l"/>
                      <a:r>
                        <a:rPr lang="en-US" sz="1100" noProof="0" dirty="0">
                          <a:latin typeface="Arial" panose="020B0604020202020204" pitchFamily="34" charset="0"/>
                          <a:cs typeface="Arial" panose="020B0604020202020204" pitchFamily="34" charset="0"/>
                        </a:rPr>
                        <a:t>Leader</a:t>
                      </a:r>
                    </a:p>
                  </a:txBody>
                  <a:tcPr/>
                </a:tc>
                <a:tc>
                  <a:txBody>
                    <a:bodyPr/>
                    <a:lstStyle/>
                    <a:p>
                      <a:pPr algn="l"/>
                      <a:r>
                        <a:rPr lang="en-US" sz="1100" noProof="0" dirty="0">
                          <a:latin typeface="Arial" panose="020B0604020202020204" pitchFamily="34" charset="0"/>
                          <a:cs typeface="Arial" panose="020B0604020202020204" pitchFamily="34" charset="0"/>
                        </a:rPr>
                        <a:t>Due date</a:t>
                      </a:r>
                    </a:p>
                  </a:txBody>
                  <a:tcPr/>
                </a:tc>
                <a:tc>
                  <a:txBody>
                    <a:bodyPr/>
                    <a:lstStyle/>
                    <a:p>
                      <a:pPr algn="l"/>
                      <a:r>
                        <a:rPr lang="en-US" sz="1100" noProof="0" dirty="0">
                          <a:latin typeface="Arial" panose="020B0604020202020204" pitchFamily="34" charset="0"/>
                          <a:cs typeface="Arial" panose="020B0604020202020204" pitchFamily="34" charset="0"/>
                        </a:rPr>
                        <a:t>Status</a:t>
                      </a:r>
                    </a:p>
                  </a:txBody>
                  <a:tcPr/>
                </a:tc>
                <a:extLst>
                  <a:ext uri="{0D108BD9-81ED-4DB2-BD59-A6C34878D82A}">
                    <a16:rowId xmlns:a16="http://schemas.microsoft.com/office/drawing/2014/main" val="841954145"/>
                  </a:ext>
                </a:extLst>
              </a:tr>
              <a:tr h="370840">
                <a:tc>
                  <a:txBody>
                    <a:bodyPr/>
                    <a:lstStyle/>
                    <a:p>
                      <a:pPr algn="l"/>
                      <a:r>
                        <a:rPr lang="en-US" sz="1100" noProof="0" dirty="0">
                          <a:latin typeface="Arial" panose="020B0604020202020204" pitchFamily="34" charset="0"/>
                          <a:cs typeface="Arial" panose="020B0604020202020204" pitchFamily="34" charset="0"/>
                        </a:rPr>
                        <a:t>D2.1</a:t>
                      </a:r>
                    </a:p>
                  </a:txBody>
                  <a:tcPr/>
                </a:tc>
                <a:tc>
                  <a:txBody>
                    <a:bodyPr/>
                    <a:lstStyle/>
                    <a:p>
                      <a:pPr algn="l"/>
                      <a:r>
                        <a:rPr lang="en-US" sz="1100" noProof="0" dirty="0">
                          <a:latin typeface="Arial" panose="020B0604020202020204" pitchFamily="34" charset="0"/>
                          <a:cs typeface="Arial" panose="020B0604020202020204" pitchFamily="34" charset="0"/>
                        </a:rPr>
                        <a:t>Initial report on model-driven biosystems design</a:t>
                      </a:r>
                    </a:p>
                  </a:txBody>
                  <a:tcPr/>
                </a:tc>
                <a:tc>
                  <a:txBody>
                    <a:bodyPr/>
                    <a:lstStyle/>
                    <a:p>
                      <a:pPr algn="l"/>
                      <a:r>
                        <a:rPr lang="en-US" sz="1100" noProof="0" dirty="0">
                          <a:latin typeface="Arial" panose="020B0604020202020204" pitchFamily="34" charset="0"/>
                          <a:cs typeface="Arial" panose="020B0604020202020204" pitchFamily="34" charset="0"/>
                        </a:rPr>
                        <a:t>Report</a:t>
                      </a:r>
                    </a:p>
                  </a:txBody>
                  <a:tcPr/>
                </a:tc>
                <a:tc>
                  <a:txBody>
                    <a:bodyPr/>
                    <a:lstStyle/>
                    <a:p>
                      <a:pPr algn="l"/>
                      <a:r>
                        <a:rPr lang="en-US" sz="1100" noProof="0" dirty="0">
                          <a:latin typeface="Arial" panose="020B0604020202020204" pitchFamily="34" charset="0"/>
                          <a:cs typeface="Arial" panose="020B0604020202020204" pitchFamily="34" charset="0"/>
                        </a:rPr>
                        <a:t>IDENER</a:t>
                      </a:r>
                    </a:p>
                  </a:txBody>
                  <a:tcPr/>
                </a:tc>
                <a:tc>
                  <a:txBody>
                    <a:bodyPr/>
                    <a:lstStyle/>
                    <a:p>
                      <a:pPr algn="l"/>
                      <a:r>
                        <a:rPr lang="en-US" sz="1100" noProof="0" dirty="0">
                          <a:latin typeface="Arial" panose="020B0604020202020204" pitchFamily="34" charset="0"/>
                          <a:cs typeface="Arial" panose="020B0604020202020204" pitchFamily="34" charset="0"/>
                        </a:rPr>
                        <a:t>M24</a:t>
                      </a:r>
                    </a:p>
                  </a:txBody>
                  <a:tcPr/>
                </a:tc>
                <a:tc>
                  <a:txBody>
                    <a:bodyPr/>
                    <a:lstStyle/>
                    <a:p>
                      <a:pPr algn="l"/>
                      <a:r>
                        <a:rPr lang="en-US" sz="1100" noProof="0" dirty="0">
                          <a:solidFill>
                            <a:schemeClr val="bg1">
                              <a:lumMod val="50000"/>
                            </a:schemeClr>
                          </a:solidFill>
                          <a:latin typeface="Arial" panose="020B0604020202020204" pitchFamily="34" charset="0"/>
                          <a:cs typeface="Arial" panose="020B0604020202020204" pitchFamily="34" charset="0"/>
                        </a:rPr>
                        <a:t>Task starts in M6</a:t>
                      </a:r>
                    </a:p>
                  </a:txBody>
                  <a:tcPr/>
                </a:tc>
                <a:extLst>
                  <a:ext uri="{0D108BD9-81ED-4DB2-BD59-A6C34878D82A}">
                    <a16:rowId xmlns:a16="http://schemas.microsoft.com/office/drawing/2014/main" val="4212485475"/>
                  </a:ext>
                </a:extLst>
              </a:tr>
              <a:tr h="370840">
                <a:tc>
                  <a:txBody>
                    <a:bodyPr/>
                    <a:lstStyle/>
                    <a:p>
                      <a:pPr algn="l"/>
                      <a:endParaRPr lang="en-US" sz="1100" noProof="0">
                        <a:latin typeface="Arial" panose="020B0604020202020204" pitchFamily="34" charset="0"/>
                        <a:cs typeface="Arial" panose="020B0604020202020204" pitchFamily="34" charset="0"/>
                      </a:endParaRPr>
                    </a:p>
                  </a:txBody>
                  <a:tcPr/>
                </a:tc>
                <a:tc gridSpan="5">
                  <a:txBody>
                    <a:bodyPr/>
                    <a:lstStyle/>
                    <a:p>
                      <a:pPr algn="l"/>
                      <a:r>
                        <a:rPr lang="en-US" sz="1100" noProof="0" dirty="0">
                          <a:latin typeface="Arial" panose="020B0604020202020204" pitchFamily="34" charset="0"/>
                          <a:cs typeface="Arial" panose="020B0604020202020204" pitchFamily="34" charset="0"/>
                        </a:rPr>
                        <a:t>This interim report from Task 2.2 will describe the initial GEM models constructed, previous to comparison and improvement with experimental data from WP3. The models will be used in WP3 to simulate the biosystems and design improvement strategies.</a:t>
                      </a:r>
                    </a:p>
                  </a:txBody>
                  <a:tcPr/>
                </a:tc>
                <a:tc hMerge="1">
                  <a:txBody>
                    <a:bodyPr/>
                    <a:lstStyle/>
                    <a:p>
                      <a:pPr algn="l"/>
                      <a:endParaRPr lang="en-US" sz="1100" noProof="0" dirty="0"/>
                    </a:p>
                  </a:txBody>
                  <a:tcPr/>
                </a:tc>
                <a:tc hMerge="1">
                  <a:txBody>
                    <a:bodyPr/>
                    <a:lstStyle/>
                    <a:p>
                      <a:pPr algn="l"/>
                      <a:endParaRPr lang="en-US" sz="1100" noProof="0" dirty="0"/>
                    </a:p>
                  </a:txBody>
                  <a:tcPr/>
                </a:tc>
                <a:tc hMerge="1">
                  <a:txBody>
                    <a:bodyPr/>
                    <a:lstStyle/>
                    <a:p>
                      <a:pPr algn="l"/>
                      <a:endParaRPr lang="en-US" sz="1100" noProof="0" dirty="0"/>
                    </a:p>
                  </a:txBody>
                  <a:tcPr/>
                </a:tc>
                <a:tc hMerge="1">
                  <a:txBody>
                    <a:bodyPr/>
                    <a:lstStyle/>
                    <a:p>
                      <a:pPr algn="l"/>
                      <a:endParaRPr lang="en-US" sz="1100" noProof="0" dirty="0"/>
                    </a:p>
                  </a:txBody>
                  <a:tcPr/>
                </a:tc>
                <a:extLst>
                  <a:ext uri="{0D108BD9-81ED-4DB2-BD59-A6C34878D82A}">
                    <a16:rowId xmlns:a16="http://schemas.microsoft.com/office/drawing/2014/main" val="4268489142"/>
                  </a:ext>
                </a:extLst>
              </a:tr>
              <a:tr h="370840">
                <a:tc>
                  <a:txBody>
                    <a:bodyPr/>
                    <a:lstStyle/>
                    <a:p>
                      <a:pPr algn="l"/>
                      <a:r>
                        <a:rPr lang="en-US" sz="1100" noProof="0">
                          <a:latin typeface="Arial" panose="020B0604020202020204" pitchFamily="34" charset="0"/>
                          <a:cs typeface="Arial" panose="020B0604020202020204" pitchFamily="34" charset="0"/>
                        </a:rPr>
                        <a:t>D2.2</a:t>
                      </a:r>
                    </a:p>
                  </a:txBody>
                  <a:tcPr/>
                </a:tc>
                <a:tc>
                  <a:txBody>
                    <a:bodyPr/>
                    <a:lstStyle/>
                    <a:p>
                      <a:pPr algn="l"/>
                      <a:r>
                        <a:rPr lang="en-US" sz="1100" noProof="0" dirty="0">
                          <a:latin typeface="Arial" panose="020B0604020202020204" pitchFamily="34" charset="0"/>
                          <a:cs typeface="Arial" panose="020B0604020202020204" pitchFamily="34" charset="0"/>
                        </a:rPr>
                        <a:t>Report on integrative database construction</a:t>
                      </a:r>
                    </a:p>
                  </a:txBody>
                  <a:tcPr/>
                </a:tc>
                <a:tc>
                  <a:txBody>
                    <a:bodyPr/>
                    <a:lstStyle/>
                    <a:p>
                      <a:pPr algn="l"/>
                      <a:r>
                        <a:rPr lang="en-US" sz="1100" noProof="0" dirty="0">
                          <a:latin typeface="Arial" panose="020B0604020202020204" pitchFamily="34" charset="0"/>
                          <a:cs typeface="Arial" panose="020B0604020202020204" pitchFamily="34" charset="0"/>
                        </a:rPr>
                        <a:t>Report</a:t>
                      </a:r>
                    </a:p>
                  </a:txBody>
                  <a:tcPr/>
                </a:tc>
                <a:tc>
                  <a:txBody>
                    <a:bodyPr/>
                    <a:lstStyle/>
                    <a:p>
                      <a:pPr algn="l"/>
                      <a:r>
                        <a:rPr lang="en-US" sz="1100" noProof="0" dirty="0">
                          <a:latin typeface="Arial" panose="020B0604020202020204" pitchFamily="34" charset="0"/>
                          <a:cs typeface="Arial" panose="020B0604020202020204" pitchFamily="34" charset="0"/>
                        </a:rPr>
                        <a:t>IDENER</a:t>
                      </a:r>
                    </a:p>
                  </a:txBody>
                  <a:tcPr/>
                </a:tc>
                <a:tc>
                  <a:txBody>
                    <a:bodyPr/>
                    <a:lstStyle/>
                    <a:p>
                      <a:pPr algn="l"/>
                      <a:r>
                        <a:rPr lang="en-US" sz="1100" noProof="0" dirty="0">
                          <a:latin typeface="Arial" panose="020B0604020202020204" pitchFamily="34" charset="0"/>
                          <a:cs typeface="Arial" panose="020B0604020202020204" pitchFamily="34" charset="0"/>
                        </a:rPr>
                        <a:t>M36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noProof="0" dirty="0">
                          <a:latin typeface="Arial" panose="020B0604020202020204" pitchFamily="34" charset="0"/>
                          <a:cs typeface="Arial" panose="020B0604020202020204" pitchFamily="34" charset="0"/>
                        </a:rPr>
                        <a:t>Task started in M1</a:t>
                      </a:r>
                    </a:p>
                  </a:txBody>
                  <a:tcPr/>
                </a:tc>
                <a:extLst>
                  <a:ext uri="{0D108BD9-81ED-4DB2-BD59-A6C34878D82A}">
                    <a16:rowId xmlns:a16="http://schemas.microsoft.com/office/drawing/2014/main" val="3837328461"/>
                  </a:ext>
                </a:extLst>
              </a:tr>
              <a:tr h="370840">
                <a:tc>
                  <a:txBody>
                    <a:bodyPr/>
                    <a:lstStyle/>
                    <a:p>
                      <a:pPr algn="l"/>
                      <a:endParaRPr lang="en-US" sz="1100" noProof="0">
                        <a:latin typeface="Arial" panose="020B0604020202020204" pitchFamily="34" charset="0"/>
                        <a:cs typeface="Arial" panose="020B0604020202020204" pitchFamily="34" charset="0"/>
                      </a:endParaRPr>
                    </a:p>
                  </a:txBody>
                  <a:tcPr/>
                </a:tc>
                <a:tc gridSpan="5">
                  <a:txBody>
                    <a:bodyPr/>
                    <a:lstStyle/>
                    <a:p>
                      <a:pPr algn="l"/>
                      <a:r>
                        <a:rPr lang="en-US" sz="1100" noProof="0" dirty="0">
                          <a:latin typeface="Arial" panose="020B0604020202020204" pitchFamily="34" charset="0"/>
                          <a:cs typeface="Arial" panose="020B0604020202020204" pitchFamily="34" charset="0"/>
                        </a:rPr>
                        <a:t>This report will result from Task 2.1 and will describe the steps followed for the construction of the database, the origin of the data, the workflow for data collection, curation and analysis and the results thereof. The construction and analysis of the database will be an iterative process during the project; therefore, the information will be used in Task 2.2 and all tasks of WP3.</a:t>
                      </a:r>
                    </a:p>
                  </a:txBody>
                  <a:tcPr/>
                </a:tc>
                <a:tc hMerge="1">
                  <a:txBody>
                    <a:bodyPr/>
                    <a:lstStyle/>
                    <a:p>
                      <a:pPr algn="l"/>
                      <a:endParaRPr lang="en-US" sz="1100" noProof="0" dirty="0"/>
                    </a:p>
                  </a:txBody>
                  <a:tcPr/>
                </a:tc>
                <a:tc hMerge="1">
                  <a:txBody>
                    <a:bodyPr/>
                    <a:lstStyle/>
                    <a:p>
                      <a:pPr algn="l"/>
                      <a:endParaRPr lang="en-US" sz="1100" noProof="0" dirty="0"/>
                    </a:p>
                  </a:txBody>
                  <a:tcPr/>
                </a:tc>
                <a:tc hMerge="1">
                  <a:txBody>
                    <a:bodyPr/>
                    <a:lstStyle/>
                    <a:p>
                      <a:pPr algn="l"/>
                      <a:endParaRPr lang="en-US" sz="1100" noProof="0" dirty="0"/>
                    </a:p>
                  </a:txBody>
                  <a:tcPr/>
                </a:tc>
                <a:tc hMerge="1">
                  <a:txBody>
                    <a:bodyPr/>
                    <a:lstStyle/>
                    <a:p>
                      <a:pPr algn="l"/>
                      <a:endParaRPr lang="en-US" sz="1100" noProof="0" dirty="0"/>
                    </a:p>
                  </a:txBody>
                  <a:tcPr/>
                </a:tc>
                <a:extLst>
                  <a:ext uri="{0D108BD9-81ED-4DB2-BD59-A6C34878D82A}">
                    <a16:rowId xmlns:a16="http://schemas.microsoft.com/office/drawing/2014/main" val="3059043358"/>
                  </a:ext>
                </a:extLst>
              </a:tr>
              <a:tr h="370840">
                <a:tc>
                  <a:txBody>
                    <a:bodyPr/>
                    <a:lstStyle/>
                    <a:p>
                      <a:pPr algn="l"/>
                      <a:r>
                        <a:rPr lang="en-US" sz="1100" noProof="0">
                          <a:latin typeface="Arial" panose="020B0604020202020204" pitchFamily="34" charset="0"/>
                          <a:cs typeface="Arial" panose="020B0604020202020204" pitchFamily="34" charset="0"/>
                        </a:rPr>
                        <a:t>D2.3</a:t>
                      </a:r>
                    </a:p>
                  </a:txBody>
                  <a:tcPr/>
                </a:tc>
                <a:tc>
                  <a:txBody>
                    <a:bodyPr/>
                    <a:lstStyle/>
                    <a:p>
                      <a:pPr algn="l"/>
                      <a:r>
                        <a:rPr lang="en-US" sz="1100" noProof="0" dirty="0">
                          <a:latin typeface="Arial" panose="020B0604020202020204" pitchFamily="34" charset="0"/>
                          <a:cs typeface="Arial" panose="020B0604020202020204" pitchFamily="34" charset="0"/>
                        </a:rPr>
                        <a:t>Report on process models</a:t>
                      </a:r>
                    </a:p>
                  </a:txBody>
                  <a:tcPr/>
                </a:tc>
                <a:tc>
                  <a:txBody>
                    <a:bodyPr/>
                    <a:lstStyle/>
                    <a:p>
                      <a:pPr algn="l"/>
                      <a:r>
                        <a:rPr lang="en-US" sz="1100" noProof="0" dirty="0">
                          <a:latin typeface="Arial" panose="020B0604020202020204" pitchFamily="34" charset="0"/>
                          <a:cs typeface="Arial" panose="020B0604020202020204" pitchFamily="34" charset="0"/>
                        </a:rPr>
                        <a:t>Report</a:t>
                      </a:r>
                    </a:p>
                  </a:txBody>
                  <a:tcPr/>
                </a:tc>
                <a:tc>
                  <a:txBody>
                    <a:bodyPr/>
                    <a:lstStyle/>
                    <a:p>
                      <a:pPr algn="l"/>
                      <a:r>
                        <a:rPr lang="en-US" sz="1100" noProof="0" dirty="0">
                          <a:latin typeface="Arial" panose="020B0604020202020204" pitchFamily="34" charset="0"/>
                          <a:cs typeface="Arial" panose="020B0604020202020204" pitchFamily="34" charset="0"/>
                        </a:rPr>
                        <a:t>IDENER</a:t>
                      </a:r>
                    </a:p>
                  </a:txBody>
                  <a:tcPr/>
                </a:tc>
                <a:tc>
                  <a:txBody>
                    <a:bodyPr/>
                    <a:lstStyle/>
                    <a:p>
                      <a:pPr algn="l"/>
                      <a:r>
                        <a:rPr lang="en-US" sz="1100" noProof="0" dirty="0">
                          <a:latin typeface="Arial" panose="020B0604020202020204" pitchFamily="34" charset="0"/>
                          <a:cs typeface="Arial" panose="020B0604020202020204" pitchFamily="34" charset="0"/>
                        </a:rPr>
                        <a:t>M40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noProof="0" dirty="0">
                          <a:solidFill>
                            <a:schemeClr val="bg1">
                              <a:lumMod val="50000"/>
                            </a:schemeClr>
                          </a:solidFill>
                          <a:latin typeface="Arial" panose="020B0604020202020204" pitchFamily="34" charset="0"/>
                          <a:cs typeface="Arial" panose="020B0604020202020204" pitchFamily="34" charset="0"/>
                        </a:rPr>
                        <a:t>Task starts in M20</a:t>
                      </a:r>
                    </a:p>
                  </a:txBody>
                  <a:tcPr/>
                </a:tc>
                <a:extLst>
                  <a:ext uri="{0D108BD9-81ED-4DB2-BD59-A6C34878D82A}">
                    <a16:rowId xmlns:a16="http://schemas.microsoft.com/office/drawing/2014/main" val="563978142"/>
                  </a:ext>
                </a:extLst>
              </a:tr>
              <a:tr h="370840">
                <a:tc>
                  <a:txBody>
                    <a:bodyPr/>
                    <a:lstStyle/>
                    <a:p>
                      <a:pPr algn="l"/>
                      <a:endParaRPr lang="en-US" sz="1100" noProof="0">
                        <a:latin typeface="Arial" panose="020B0604020202020204" pitchFamily="34" charset="0"/>
                        <a:cs typeface="Arial" panose="020B0604020202020204" pitchFamily="34" charset="0"/>
                      </a:endParaRPr>
                    </a:p>
                  </a:txBody>
                  <a:tcPr/>
                </a:tc>
                <a:tc gridSpan="5">
                  <a:txBody>
                    <a:bodyPr/>
                    <a:lstStyle/>
                    <a:p>
                      <a:pPr algn="l"/>
                      <a:r>
                        <a:rPr lang="en-US" sz="1100" noProof="0" dirty="0">
                          <a:latin typeface="Arial" panose="020B0604020202020204" pitchFamily="34" charset="0"/>
                          <a:cs typeface="Arial" panose="020B0604020202020204" pitchFamily="34" charset="0"/>
                        </a:rPr>
                        <a:t>This report will result from Task 2.3 and will describe the formulation of mathematical process models of the biotechnologies developed in WP4.</a:t>
                      </a:r>
                    </a:p>
                  </a:txBody>
                  <a:tcPr/>
                </a:tc>
                <a:tc hMerge="1">
                  <a:txBody>
                    <a:bodyPr/>
                    <a:lstStyle/>
                    <a:p>
                      <a:pPr algn="l"/>
                      <a:endParaRPr lang="en-US" sz="1100" noProof="0" dirty="0"/>
                    </a:p>
                  </a:txBody>
                  <a:tcPr/>
                </a:tc>
                <a:tc hMerge="1">
                  <a:txBody>
                    <a:bodyPr/>
                    <a:lstStyle/>
                    <a:p>
                      <a:pPr algn="l"/>
                      <a:endParaRPr lang="en-US" sz="1100" noProof="0" dirty="0"/>
                    </a:p>
                  </a:txBody>
                  <a:tcPr/>
                </a:tc>
                <a:tc hMerge="1">
                  <a:txBody>
                    <a:bodyPr/>
                    <a:lstStyle/>
                    <a:p>
                      <a:pPr algn="l"/>
                      <a:endParaRPr lang="en-US" sz="1100" noProof="0" dirty="0"/>
                    </a:p>
                  </a:txBody>
                  <a:tcPr/>
                </a:tc>
                <a:tc hMerge="1">
                  <a:txBody>
                    <a:bodyPr/>
                    <a:lstStyle/>
                    <a:p>
                      <a:pPr algn="l"/>
                      <a:endParaRPr lang="en-US" sz="1100" noProof="0" dirty="0"/>
                    </a:p>
                  </a:txBody>
                  <a:tcPr/>
                </a:tc>
                <a:extLst>
                  <a:ext uri="{0D108BD9-81ED-4DB2-BD59-A6C34878D82A}">
                    <a16:rowId xmlns:a16="http://schemas.microsoft.com/office/drawing/2014/main" val="1270109400"/>
                  </a:ext>
                </a:extLst>
              </a:tr>
              <a:tr h="370840">
                <a:tc>
                  <a:txBody>
                    <a:bodyPr/>
                    <a:lstStyle/>
                    <a:p>
                      <a:pPr algn="l"/>
                      <a:r>
                        <a:rPr lang="en-US" sz="1100" noProof="0">
                          <a:latin typeface="Arial" panose="020B0604020202020204" pitchFamily="34" charset="0"/>
                          <a:cs typeface="Arial" panose="020B0604020202020204" pitchFamily="34" charset="0"/>
                        </a:rPr>
                        <a:t>D2.4</a:t>
                      </a:r>
                    </a:p>
                  </a:txBody>
                  <a:tcPr/>
                </a:tc>
                <a:tc>
                  <a:txBody>
                    <a:bodyPr/>
                    <a:lstStyle/>
                    <a:p>
                      <a:pPr algn="l"/>
                      <a:r>
                        <a:rPr lang="en-US" sz="1100" noProof="0" dirty="0">
                          <a:latin typeface="Arial" panose="020B0604020202020204" pitchFamily="34" charset="0"/>
                          <a:cs typeface="Arial" panose="020B0604020202020204" pitchFamily="34" charset="0"/>
                        </a:rPr>
                        <a:t>Final report on model-driven biosystems design</a:t>
                      </a:r>
                    </a:p>
                  </a:txBody>
                  <a:tcPr/>
                </a:tc>
                <a:tc>
                  <a:txBody>
                    <a:bodyPr/>
                    <a:lstStyle/>
                    <a:p>
                      <a:pPr algn="l"/>
                      <a:r>
                        <a:rPr lang="en-US" sz="1100" noProof="0" dirty="0">
                          <a:latin typeface="Arial" panose="020B0604020202020204" pitchFamily="34" charset="0"/>
                          <a:cs typeface="Arial" panose="020B0604020202020204" pitchFamily="34" charset="0"/>
                        </a:rPr>
                        <a:t>Report</a:t>
                      </a:r>
                    </a:p>
                  </a:txBody>
                  <a:tcPr/>
                </a:tc>
                <a:tc>
                  <a:txBody>
                    <a:bodyPr/>
                    <a:lstStyle/>
                    <a:p>
                      <a:pPr algn="l"/>
                      <a:r>
                        <a:rPr lang="en-US" sz="1100" noProof="0" dirty="0">
                          <a:latin typeface="Arial" panose="020B0604020202020204" pitchFamily="34" charset="0"/>
                          <a:cs typeface="Arial" panose="020B0604020202020204" pitchFamily="34" charset="0"/>
                        </a:rPr>
                        <a:t>IDENER</a:t>
                      </a:r>
                    </a:p>
                  </a:txBody>
                  <a:tcPr/>
                </a:tc>
                <a:tc>
                  <a:txBody>
                    <a:bodyPr/>
                    <a:lstStyle/>
                    <a:p>
                      <a:pPr algn="l"/>
                      <a:r>
                        <a:rPr lang="en-US" sz="1100" noProof="0" dirty="0">
                          <a:latin typeface="Arial" panose="020B0604020202020204" pitchFamily="34" charset="0"/>
                          <a:cs typeface="Arial" panose="020B0604020202020204" pitchFamily="34" charset="0"/>
                        </a:rPr>
                        <a:t>M46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noProof="0" dirty="0">
                          <a:solidFill>
                            <a:schemeClr val="bg1">
                              <a:lumMod val="50000"/>
                            </a:schemeClr>
                          </a:solidFill>
                          <a:latin typeface="Arial" panose="020B0604020202020204" pitchFamily="34" charset="0"/>
                          <a:cs typeface="Arial" panose="020B0604020202020204" pitchFamily="34" charset="0"/>
                        </a:rPr>
                        <a:t>Task starts in M6</a:t>
                      </a:r>
                    </a:p>
                  </a:txBody>
                  <a:tcPr/>
                </a:tc>
                <a:extLst>
                  <a:ext uri="{0D108BD9-81ED-4DB2-BD59-A6C34878D82A}">
                    <a16:rowId xmlns:a16="http://schemas.microsoft.com/office/drawing/2014/main" val="2437805995"/>
                  </a:ext>
                </a:extLst>
              </a:tr>
              <a:tr h="370840">
                <a:tc>
                  <a:txBody>
                    <a:bodyPr/>
                    <a:lstStyle/>
                    <a:p>
                      <a:pPr algn="l"/>
                      <a:endParaRPr lang="en-US" sz="1100" noProof="0">
                        <a:latin typeface="Arial" panose="020B0604020202020204" pitchFamily="34" charset="0"/>
                        <a:cs typeface="Arial" panose="020B0604020202020204" pitchFamily="34" charset="0"/>
                      </a:endParaRPr>
                    </a:p>
                  </a:txBody>
                  <a:tcPr/>
                </a:tc>
                <a:tc gridSpan="5">
                  <a:txBody>
                    <a:bodyPr/>
                    <a:lstStyle/>
                    <a:p>
                      <a:pPr algn="l"/>
                      <a:r>
                        <a:rPr lang="en-US" sz="1100" noProof="0" dirty="0">
                          <a:latin typeface="Arial" panose="020B0604020202020204" pitchFamily="34" charset="0"/>
                          <a:cs typeface="Arial" panose="020B0604020202020204" pitchFamily="34" charset="0"/>
                        </a:rPr>
                        <a:t>This final report from Task 2.2 will complement D2.1 with the results of GEM model improvement and validation with experimental results from WP4.</a:t>
                      </a:r>
                    </a:p>
                  </a:txBody>
                  <a:tcPr/>
                </a:tc>
                <a:tc hMerge="1">
                  <a:txBody>
                    <a:bodyPr/>
                    <a:lstStyle/>
                    <a:p>
                      <a:pPr algn="l"/>
                      <a:endParaRPr lang="en-US" sz="1100" noProof="0" dirty="0"/>
                    </a:p>
                  </a:txBody>
                  <a:tcPr/>
                </a:tc>
                <a:tc hMerge="1">
                  <a:txBody>
                    <a:bodyPr/>
                    <a:lstStyle/>
                    <a:p>
                      <a:pPr algn="l"/>
                      <a:endParaRPr lang="en-US" sz="1100" noProof="0" dirty="0"/>
                    </a:p>
                  </a:txBody>
                  <a:tcPr/>
                </a:tc>
                <a:tc hMerge="1">
                  <a:txBody>
                    <a:bodyPr/>
                    <a:lstStyle/>
                    <a:p>
                      <a:pPr algn="l"/>
                      <a:endParaRPr lang="en-US" sz="1100" noProof="0" dirty="0"/>
                    </a:p>
                  </a:txBody>
                  <a:tcPr/>
                </a:tc>
                <a:tc hMerge="1">
                  <a:txBody>
                    <a:bodyPr/>
                    <a:lstStyle/>
                    <a:p>
                      <a:pPr algn="l"/>
                      <a:endParaRPr lang="en-US" sz="1100" noProof="0" dirty="0"/>
                    </a:p>
                  </a:txBody>
                  <a:tcPr/>
                </a:tc>
                <a:extLst>
                  <a:ext uri="{0D108BD9-81ED-4DB2-BD59-A6C34878D82A}">
                    <a16:rowId xmlns:a16="http://schemas.microsoft.com/office/drawing/2014/main" val="1241124817"/>
                  </a:ext>
                </a:extLst>
              </a:tr>
              <a:tr h="370840">
                <a:tc>
                  <a:txBody>
                    <a:bodyPr/>
                    <a:lstStyle/>
                    <a:p>
                      <a:pPr algn="l"/>
                      <a:r>
                        <a:rPr lang="en-US" sz="1100" noProof="0">
                          <a:latin typeface="Arial" panose="020B0604020202020204" pitchFamily="34" charset="0"/>
                          <a:cs typeface="Arial" panose="020B0604020202020204" pitchFamily="34" charset="0"/>
                        </a:rPr>
                        <a:t>D2.5</a:t>
                      </a:r>
                    </a:p>
                  </a:txBody>
                  <a:tcPr/>
                </a:tc>
                <a:tc>
                  <a:txBody>
                    <a:bodyPr/>
                    <a:lstStyle/>
                    <a:p>
                      <a:pPr algn="l"/>
                      <a:r>
                        <a:rPr lang="en-US" sz="1100" noProof="0" dirty="0">
                          <a:latin typeface="Arial" panose="020B0604020202020204" pitchFamily="34" charset="0"/>
                          <a:cs typeface="Arial" panose="020B0604020202020204" pitchFamily="34" charset="0"/>
                        </a:rPr>
                        <a:t>Public summary of model-driven design of bioremediation systems</a:t>
                      </a:r>
                    </a:p>
                  </a:txBody>
                  <a:tcPr/>
                </a:tc>
                <a:tc>
                  <a:txBody>
                    <a:bodyPr/>
                    <a:lstStyle/>
                    <a:p>
                      <a:pPr algn="l"/>
                      <a:r>
                        <a:rPr lang="en-US" sz="1100" noProof="0" dirty="0">
                          <a:latin typeface="Arial" panose="020B0604020202020204" pitchFamily="34" charset="0"/>
                          <a:cs typeface="Arial" panose="020B0604020202020204" pitchFamily="34" charset="0"/>
                        </a:rPr>
                        <a:t>Report</a:t>
                      </a:r>
                    </a:p>
                  </a:txBody>
                  <a:tcPr/>
                </a:tc>
                <a:tc>
                  <a:txBody>
                    <a:bodyPr/>
                    <a:lstStyle/>
                    <a:p>
                      <a:pPr algn="l"/>
                      <a:r>
                        <a:rPr lang="en-US" sz="1100" noProof="0" dirty="0">
                          <a:latin typeface="Arial" panose="020B0604020202020204" pitchFamily="34" charset="0"/>
                          <a:cs typeface="Arial" panose="020B0604020202020204" pitchFamily="34" charset="0"/>
                        </a:rPr>
                        <a:t>IDENER</a:t>
                      </a:r>
                    </a:p>
                  </a:txBody>
                  <a:tcPr/>
                </a:tc>
                <a:tc>
                  <a:txBody>
                    <a:bodyPr/>
                    <a:lstStyle/>
                    <a:p>
                      <a:pPr algn="l"/>
                      <a:r>
                        <a:rPr lang="en-US" sz="1100" noProof="0" dirty="0">
                          <a:latin typeface="Arial" panose="020B0604020202020204" pitchFamily="34" charset="0"/>
                          <a:cs typeface="Arial" panose="020B0604020202020204" pitchFamily="34" charset="0"/>
                        </a:rPr>
                        <a:t>M46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noProof="0" dirty="0">
                          <a:solidFill>
                            <a:schemeClr val="bg1">
                              <a:lumMod val="50000"/>
                            </a:schemeClr>
                          </a:solidFill>
                          <a:latin typeface="Arial" panose="020B0604020202020204" pitchFamily="34" charset="0"/>
                          <a:cs typeface="Arial" panose="020B0604020202020204" pitchFamily="34" charset="0"/>
                        </a:rPr>
                        <a:t>Tasks start in M6 and M20</a:t>
                      </a:r>
                      <a:endParaRPr lang="en-US" sz="11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90906099"/>
                  </a:ext>
                </a:extLst>
              </a:tr>
              <a:tr h="370840">
                <a:tc>
                  <a:txBody>
                    <a:bodyPr/>
                    <a:lstStyle/>
                    <a:p>
                      <a:pPr algn="l"/>
                      <a:endParaRPr lang="en-US" sz="1100" noProof="0">
                        <a:latin typeface="Arial" panose="020B0604020202020204" pitchFamily="34" charset="0"/>
                        <a:cs typeface="Arial" panose="020B0604020202020204" pitchFamily="34" charset="0"/>
                      </a:endParaRPr>
                    </a:p>
                  </a:txBody>
                  <a:tcPr/>
                </a:tc>
                <a:tc gridSpan="5">
                  <a:txBody>
                    <a:bodyPr/>
                    <a:lstStyle/>
                    <a:p>
                      <a:pPr algn="l"/>
                      <a:r>
                        <a:rPr lang="en-US" sz="1100" noProof="0" dirty="0">
                          <a:latin typeface="Arial" panose="020B0604020202020204" pitchFamily="34" charset="0"/>
                          <a:cs typeface="Arial" panose="020B0604020202020204" pitchFamily="34" charset="0"/>
                        </a:rPr>
                        <a:t>Public report that will summarize the results of the application of metabolic (Task 2.2) and process (Task 2.3) models for the design of bioremediation systems. This deliverable will summarize results from the deliverables D2.3 and D2.4.</a:t>
                      </a:r>
                    </a:p>
                  </a:txBody>
                  <a:tcPr/>
                </a:tc>
                <a:tc hMerge="1">
                  <a:txBody>
                    <a:bodyPr/>
                    <a:lstStyle/>
                    <a:p>
                      <a:pPr algn="l"/>
                      <a:endParaRPr lang="en-US" sz="1100" noProof="0" dirty="0"/>
                    </a:p>
                  </a:txBody>
                  <a:tcPr/>
                </a:tc>
                <a:tc hMerge="1">
                  <a:txBody>
                    <a:bodyPr/>
                    <a:lstStyle/>
                    <a:p>
                      <a:pPr algn="l"/>
                      <a:endParaRPr lang="en-US" sz="1100" noProof="0" dirty="0"/>
                    </a:p>
                  </a:txBody>
                  <a:tcPr/>
                </a:tc>
                <a:tc hMerge="1">
                  <a:txBody>
                    <a:bodyPr/>
                    <a:lstStyle/>
                    <a:p>
                      <a:pPr algn="l"/>
                      <a:endParaRPr lang="en-US" sz="1100" noProof="0" dirty="0"/>
                    </a:p>
                  </a:txBody>
                  <a:tcPr/>
                </a:tc>
                <a:tc hMerge="1">
                  <a:txBody>
                    <a:bodyPr/>
                    <a:lstStyle/>
                    <a:p>
                      <a:pPr algn="l"/>
                      <a:endParaRPr lang="en-US" sz="1100" noProof="0" dirty="0"/>
                    </a:p>
                  </a:txBody>
                  <a:tcPr/>
                </a:tc>
                <a:extLst>
                  <a:ext uri="{0D108BD9-81ED-4DB2-BD59-A6C34878D82A}">
                    <a16:rowId xmlns:a16="http://schemas.microsoft.com/office/drawing/2014/main" val="2519715395"/>
                  </a:ext>
                </a:extLst>
              </a:tr>
            </a:tbl>
          </a:graphicData>
        </a:graphic>
      </p:graphicFrame>
      <p:sp>
        <p:nvSpPr>
          <p:cNvPr id="7" name="Rectangle 6">
            <a:extLst>
              <a:ext uri="{FF2B5EF4-FFF2-40B4-BE49-F238E27FC236}">
                <a16:creationId xmlns:a16="http://schemas.microsoft.com/office/drawing/2014/main" id="{9BAFEBB3-FA53-D498-92B2-B73653275ED1}"/>
              </a:ext>
            </a:extLst>
          </p:cNvPr>
          <p:cNvSpPr/>
          <p:nvPr/>
        </p:nvSpPr>
        <p:spPr>
          <a:xfrm>
            <a:off x="11710616" y="6413228"/>
            <a:ext cx="420308" cy="323165"/>
          </a:xfrm>
          <a:prstGeom prst="rect">
            <a:avLst/>
          </a:prstGeom>
        </p:spPr>
        <p:txBody>
          <a:bodyPr wrap="none">
            <a:spAutoFit/>
          </a:bodyPr>
          <a:lstStyle/>
          <a:p>
            <a:fld id="{E8DD8837-E3C8-C642-A5D8-2A1CF98C41EC}" type="slidenum">
              <a:rPr lang="en-ID" sz="1500" smtClean="0">
                <a:solidFill>
                  <a:schemeClr val="tx1">
                    <a:lumMod val="50000"/>
                    <a:lumOff val="50000"/>
                  </a:schemeClr>
                </a:solidFill>
                <a:latin typeface="Arial" panose="020B0604020202020204" pitchFamily="34" charset="0"/>
                <a:cs typeface="Arial" panose="020B0604020202020204" pitchFamily="34" charset="0"/>
              </a:rPr>
              <a:t>8</a:t>
            </a:fld>
            <a:endParaRPr lang="en-ID" sz="15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7326987"/>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B438CC1-BFA7-3AD2-828C-79DB35F67983}"/>
              </a:ext>
            </a:extLst>
          </p:cNvPr>
          <p:cNvGraphicFramePr>
            <a:graphicFrameLocks noGrp="1"/>
          </p:cNvGraphicFramePr>
          <p:nvPr>
            <p:extLst>
              <p:ext uri="{D42A27DB-BD31-4B8C-83A1-F6EECF244321}">
                <p14:modId xmlns:p14="http://schemas.microsoft.com/office/powerpoint/2010/main" val="669226142"/>
              </p:ext>
            </p:extLst>
          </p:nvPr>
        </p:nvGraphicFramePr>
        <p:xfrm>
          <a:off x="741702" y="1494254"/>
          <a:ext cx="10708596" cy="828040"/>
        </p:xfrm>
        <a:graphic>
          <a:graphicData uri="http://schemas.openxmlformats.org/drawingml/2006/table">
            <a:tbl>
              <a:tblPr firstRow="1" bandRow="1">
                <a:tableStyleId>{0E3FDE45-AF77-4B5C-9715-49D594BDF05E}</a:tableStyleId>
              </a:tblPr>
              <a:tblGrid>
                <a:gridCol w="715139">
                  <a:extLst>
                    <a:ext uri="{9D8B030D-6E8A-4147-A177-3AD203B41FA5}">
                      <a16:colId xmlns:a16="http://schemas.microsoft.com/office/drawing/2014/main" val="1143531345"/>
                    </a:ext>
                  </a:extLst>
                </a:gridCol>
                <a:gridCol w="3130657">
                  <a:extLst>
                    <a:ext uri="{9D8B030D-6E8A-4147-A177-3AD203B41FA5}">
                      <a16:colId xmlns:a16="http://schemas.microsoft.com/office/drawing/2014/main" val="3751187625"/>
                    </a:ext>
                  </a:extLst>
                </a:gridCol>
                <a:gridCol w="1102270">
                  <a:extLst>
                    <a:ext uri="{9D8B030D-6E8A-4147-A177-3AD203B41FA5}">
                      <a16:colId xmlns:a16="http://schemas.microsoft.com/office/drawing/2014/main" val="662866506"/>
                    </a:ext>
                  </a:extLst>
                </a:gridCol>
                <a:gridCol w="1284469">
                  <a:extLst>
                    <a:ext uri="{9D8B030D-6E8A-4147-A177-3AD203B41FA5}">
                      <a16:colId xmlns:a16="http://schemas.microsoft.com/office/drawing/2014/main" val="3486583447"/>
                    </a:ext>
                  </a:extLst>
                </a:gridCol>
                <a:gridCol w="3001738">
                  <a:extLst>
                    <a:ext uri="{9D8B030D-6E8A-4147-A177-3AD203B41FA5}">
                      <a16:colId xmlns:a16="http://schemas.microsoft.com/office/drawing/2014/main" val="441421712"/>
                    </a:ext>
                  </a:extLst>
                </a:gridCol>
                <a:gridCol w="1474323">
                  <a:extLst>
                    <a:ext uri="{9D8B030D-6E8A-4147-A177-3AD203B41FA5}">
                      <a16:colId xmlns:a16="http://schemas.microsoft.com/office/drawing/2014/main" val="785613205"/>
                    </a:ext>
                  </a:extLst>
                </a:gridCol>
              </a:tblGrid>
              <a:tr h="370840">
                <a:tc>
                  <a:txBody>
                    <a:bodyPr/>
                    <a:lstStyle/>
                    <a:p>
                      <a:pPr algn="l"/>
                      <a:r>
                        <a:rPr lang="en-US" sz="1200" dirty="0">
                          <a:latin typeface="Arial" panose="020B0604020202020204" pitchFamily="34" charset="0"/>
                          <a:cs typeface="Arial" panose="020B0604020202020204" pitchFamily="34" charset="0"/>
                        </a:rPr>
                        <a:t>No.</a:t>
                      </a:r>
                      <a:endParaRPr lang="es-ES" sz="1200" dirty="0">
                        <a:latin typeface="Arial" panose="020B0604020202020204" pitchFamily="34" charset="0"/>
                        <a:cs typeface="Arial" panose="020B0604020202020204" pitchFamily="34" charset="0"/>
                      </a:endParaRPr>
                    </a:p>
                  </a:txBody>
                  <a:tcPr/>
                </a:tc>
                <a:tc>
                  <a:txBody>
                    <a:bodyPr/>
                    <a:lstStyle/>
                    <a:p>
                      <a:pPr algn="l"/>
                      <a:r>
                        <a:rPr lang="en-US" sz="1200" dirty="0">
                          <a:latin typeface="Arial" panose="020B0604020202020204" pitchFamily="34" charset="0"/>
                          <a:cs typeface="Arial" panose="020B0604020202020204" pitchFamily="34" charset="0"/>
                        </a:rPr>
                        <a:t>Description</a:t>
                      </a:r>
                      <a:endParaRPr lang="es-ES" sz="1200" dirty="0">
                        <a:latin typeface="Arial" panose="020B0604020202020204" pitchFamily="34" charset="0"/>
                        <a:cs typeface="Arial" panose="020B0604020202020204" pitchFamily="34" charset="0"/>
                      </a:endParaRPr>
                    </a:p>
                  </a:txBody>
                  <a:tcPr/>
                </a:tc>
                <a:tc>
                  <a:txBody>
                    <a:bodyPr/>
                    <a:lstStyle/>
                    <a:p>
                      <a:pPr algn="l"/>
                      <a:r>
                        <a:rPr lang="en-US" sz="1200" dirty="0">
                          <a:latin typeface="Arial" panose="020B0604020202020204" pitchFamily="34" charset="0"/>
                          <a:cs typeface="Arial" panose="020B0604020202020204" pitchFamily="34" charset="0"/>
                        </a:rPr>
                        <a:t>Leader</a:t>
                      </a:r>
                      <a:endParaRPr lang="es-ES" sz="1200" dirty="0">
                        <a:latin typeface="Arial" panose="020B0604020202020204" pitchFamily="34" charset="0"/>
                        <a:cs typeface="Arial" panose="020B0604020202020204" pitchFamily="34" charset="0"/>
                      </a:endParaRPr>
                    </a:p>
                  </a:txBody>
                  <a:tcPr/>
                </a:tc>
                <a:tc>
                  <a:txBody>
                    <a:bodyPr/>
                    <a:lstStyle/>
                    <a:p>
                      <a:pPr algn="l"/>
                      <a:r>
                        <a:rPr lang="en-US" sz="1200" dirty="0">
                          <a:latin typeface="Arial" panose="020B0604020202020204" pitchFamily="34" charset="0"/>
                          <a:cs typeface="Arial" panose="020B0604020202020204" pitchFamily="34" charset="0"/>
                        </a:rPr>
                        <a:t>Due Date</a:t>
                      </a:r>
                      <a:endParaRPr lang="es-ES" sz="1200" dirty="0">
                        <a:latin typeface="Arial" panose="020B0604020202020204" pitchFamily="34" charset="0"/>
                        <a:cs typeface="Arial" panose="020B0604020202020204" pitchFamily="34" charset="0"/>
                      </a:endParaRPr>
                    </a:p>
                  </a:txBody>
                  <a:tcPr/>
                </a:tc>
                <a:tc>
                  <a:txBody>
                    <a:bodyPr/>
                    <a:lstStyle/>
                    <a:p>
                      <a:pPr algn="l"/>
                      <a:r>
                        <a:rPr lang="en-US" sz="1200" dirty="0">
                          <a:latin typeface="Arial" panose="020B0604020202020204" pitchFamily="34" charset="0"/>
                          <a:cs typeface="Arial" panose="020B0604020202020204" pitchFamily="34" charset="0"/>
                        </a:rPr>
                        <a:t>Means of verification</a:t>
                      </a:r>
                      <a:endParaRPr lang="es-ES" sz="1200" dirty="0">
                        <a:latin typeface="Arial" panose="020B0604020202020204" pitchFamily="34" charset="0"/>
                        <a:cs typeface="Arial" panose="020B0604020202020204" pitchFamily="34" charset="0"/>
                      </a:endParaRPr>
                    </a:p>
                  </a:txBody>
                  <a:tcPr/>
                </a:tc>
                <a:tc>
                  <a:txBody>
                    <a:bodyPr/>
                    <a:lstStyle/>
                    <a:p>
                      <a:pPr algn="l"/>
                      <a:r>
                        <a:rPr lang="es-ES" sz="1200" dirty="0">
                          <a:latin typeface="Arial" panose="020B0604020202020204" pitchFamily="34" charset="0"/>
                          <a:cs typeface="Arial" panose="020B0604020202020204" pitchFamily="34" charset="0"/>
                        </a:rPr>
                        <a:t>Status</a:t>
                      </a:r>
                    </a:p>
                  </a:txBody>
                  <a:tcPr/>
                </a:tc>
                <a:extLst>
                  <a:ext uri="{0D108BD9-81ED-4DB2-BD59-A6C34878D82A}">
                    <a16:rowId xmlns:a16="http://schemas.microsoft.com/office/drawing/2014/main" val="841954145"/>
                  </a:ext>
                </a:extLst>
              </a:tr>
              <a:tr h="370840">
                <a:tc>
                  <a:txBody>
                    <a:bodyPr/>
                    <a:lstStyle/>
                    <a:p>
                      <a:pPr algn="l"/>
                      <a:r>
                        <a:rPr lang="en-US" sz="1200" dirty="0">
                          <a:latin typeface="Arial" panose="020B0604020202020204" pitchFamily="34" charset="0"/>
                          <a:cs typeface="Arial" panose="020B0604020202020204" pitchFamily="34" charset="0"/>
                        </a:rPr>
                        <a:t>MS5</a:t>
                      </a:r>
                      <a:endParaRPr lang="es-ES" sz="1200" dirty="0">
                        <a:latin typeface="Arial" panose="020B0604020202020204" pitchFamily="34" charset="0"/>
                        <a:cs typeface="Arial" panose="020B0604020202020204" pitchFamily="34" charset="0"/>
                      </a:endParaRPr>
                    </a:p>
                  </a:txBody>
                  <a:tcPr/>
                </a:tc>
                <a:tc>
                  <a:txBody>
                    <a:bodyPr/>
                    <a:lstStyle/>
                    <a:p>
                      <a:pPr algn="l"/>
                      <a:r>
                        <a:rPr lang="en-US" sz="1200" dirty="0">
                          <a:latin typeface="Arial" panose="020B0604020202020204" pitchFamily="34" charset="0"/>
                          <a:cs typeface="Arial" panose="020B0604020202020204" pitchFamily="34" charset="0"/>
                        </a:rPr>
                        <a:t>Initial metabolic models provide data to improve biosystems</a:t>
                      </a:r>
                      <a:endParaRPr lang="es-ES" sz="1200" dirty="0">
                        <a:latin typeface="Arial" panose="020B0604020202020204" pitchFamily="34" charset="0"/>
                        <a:cs typeface="Arial" panose="020B0604020202020204" pitchFamily="34" charset="0"/>
                      </a:endParaRPr>
                    </a:p>
                  </a:txBody>
                  <a:tcPr/>
                </a:tc>
                <a:tc>
                  <a:txBody>
                    <a:bodyPr/>
                    <a:lstStyle/>
                    <a:p>
                      <a:pPr algn="l"/>
                      <a:r>
                        <a:rPr lang="en-US" sz="1200" dirty="0">
                          <a:latin typeface="Arial" panose="020B0604020202020204" pitchFamily="34" charset="0"/>
                          <a:cs typeface="Arial" panose="020B0604020202020204" pitchFamily="34" charset="0"/>
                        </a:rPr>
                        <a:t>IDENER</a:t>
                      </a:r>
                      <a:endParaRPr lang="es-ES" sz="1200" dirty="0">
                        <a:latin typeface="Arial" panose="020B0604020202020204" pitchFamily="34" charset="0"/>
                        <a:cs typeface="Arial" panose="020B0604020202020204" pitchFamily="34" charset="0"/>
                      </a:endParaRPr>
                    </a:p>
                  </a:txBody>
                  <a:tcPr/>
                </a:tc>
                <a:tc>
                  <a:txBody>
                    <a:bodyPr/>
                    <a:lstStyle/>
                    <a:p>
                      <a:pPr algn="l"/>
                      <a:r>
                        <a:rPr lang="en-US" sz="1200" dirty="0">
                          <a:latin typeface="Arial" panose="020B0604020202020204" pitchFamily="34" charset="0"/>
                          <a:cs typeface="Arial" panose="020B0604020202020204" pitchFamily="34" charset="0"/>
                        </a:rPr>
                        <a:t>M24</a:t>
                      </a:r>
                      <a:endParaRPr lang="es-ES" sz="1200" dirty="0">
                        <a:latin typeface="Arial" panose="020B0604020202020204" pitchFamily="34" charset="0"/>
                        <a:cs typeface="Arial" panose="020B0604020202020204" pitchFamily="34" charset="0"/>
                      </a:endParaRPr>
                    </a:p>
                  </a:txBody>
                  <a:tcPr/>
                </a:tc>
                <a:tc>
                  <a:txBody>
                    <a:bodyPr/>
                    <a:lstStyle/>
                    <a:p>
                      <a:pPr algn="l"/>
                      <a:r>
                        <a:rPr lang="en-US" sz="1200" dirty="0">
                          <a:latin typeface="Arial" panose="020B0604020202020204" pitchFamily="34" charset="0"/>
                          <a:cs typeface="Arial" panose="020B0604020202020204" pitchFamily="34" charset="0"/>
                        </a:rPr>
                        <a:t>Data transferred to partners in WP3; D2.1 submitted</a:t>
                      </a:r>
                      <a:endParaRPr lang="es-ES" sz="1200" dirty="0">
                        <a:latin typeface="Arial" panose="020B0604020202020204" pitchFamily="34" charset="0"/>
                        <a:cs typeface="Arial" panose="020B0604020202020204" pitchFamily="34" charset="0"/>
                      </a:endParaRPr>
                    </a:p>
                  </a:txBody>
                  <a:tcPr/>
                </a:tc>
                <a:tc>
                  <a:txBody>
                    <a:bodyPr/>
                    <a:lstStyle/>
                    <a:p>
                      <a:pPr algn="l"/>
                      <a:r>
                        <a:rPr lang="en-US" sz="1200" noProof="0" dirty="0">
                          <a:latin typeface="Arial" panose="020B0604020202020204" pitchFamily="34" charset="0"/>
                          <a:cs typeface="Arial" panose="020B0604020202020204" pitchFamily="34" charset="0"/>
                        </a:rPr>
                        <a:t>WP started in M1</a:t>
                      </a:r>
                    </a:p>
                  </a:txBody>
                  <a:tcPr/>
                </a:tc>
                <a:extLst>
                  <a:ext uri="{0D108BD9-81ED-4DB2-BD59-A6C34878D82A}">
                    <a16:rowId xmlns:a16="http://schemas.microsoft.com/office/drawing/2014/main" val="4212485475"/>
                  </a:ext>
                </a:extLst>
              </a:tr>
            </a:tbl>
          </a:graphicData>
        </a:graphic>
      </p:graphicFrame>
      <p:sp>
        <p:nvSpPr>
          <p:cNvPr id="4" name="Rectangle 3">
            <a:extLst>
              <a:ext uri="{FF2B5EF4-FFF2-40B4-BE49-F238E27FC236}">
                <a16:creationId xmlns:a16="http://schemas.microsoft.com/office/drawing/2014/main" id="{7F4D285A-4896-29DA-F1DE-0F1566A15C22}"/>
              </a:ext>
            </a:extLst>
          </p:cNvPr>
          <p:cNvSpPr/>
          <p:nvPr/>
        </p:nvSpPr>
        <p:spPr>
          <a:xfrm>
            <a:off x="11710616" y="6413228"/>
            <a:ext cx="420308" cy="323165"/>
          </a:xfrm>
          <a:prstGeom prst="rect">
            <a:avLst/>
          </a:prstGeom>
        </p:spPr>
        <p:txBody>
          <a:bodyPr wrap="none">
            <a:spAutoFit/>
          </a:bodyPr>
          <a:lstStyle/>
          <a:p>
            <a:fld id="{E8DD8837-E3C8-C642-A5D8-2A1CF98C41EC}" type="slidenum">
              <a:rPr lang="en-ID" sz="1500" smtClean="0">
                <a:solidFill>
                  <a:schemeClr val="tx1">
                    <a:lumMod val="50000"/>
                    <a:lumOff val="50000"/>
                  </a:schemeClr>
                </a:solidFill>
                <a:latin typeface="Arial" panose="020B0604020202020204" pitchFamily="34" charset="0"/>
                <a:cs typeface="Arial" panose="020B0604020202020204" pitchFamily="34" charset="0"/>
              </a:rPr>
              <a:t>9</a:t>
            </a:fld>
            <a:endParaRPr lang="en-ID" sz="15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475F461-B6DD-EB1E-9004-189870FCEF03}"/>
              </a:ext>
            </a:extLst>
          </p:cNvPr>
          <p:cNvSpPr txBox="1"/>
          <p:nvPr/>
        </p:nvSpPr>
        <p:spPr>
          <a:xfrm>
            <a:off x="826704" y="867270"/>
            <a:ext cx="2731787"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MILESTONES</a:t>
            </a:r>
            <a:endParaRPr lang="en-ID" sz="2000" b="1"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8339263"/>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212745"/>
      </a:dk2>
      <a:lt2>
        <a:srgbClr val="B4DCFA"/>
      </a:lt2>
      <a:accent1>
        <a:srgbClr val="4E67C8"/>
      </a:accent1>
      <a:accent2>
        <a:srgbClr val="AED5E4"/>
      </a:accent2>
      <a:accent3>
        <a:srgbClr val="A7EA52"/>
      </a:accent3>
      <a:accent4>
        <a:srgbClr val="5DCEAF"/>
      </a:accent4>
      <a:accent5>
        <a:srgbClr val="FF8021"/>
      </a:accent5>
      <a:accent6>
        <a:srgbClr val="F14124"/>
      </a:accent6>
      <a:hlink>
        <a:srgbClr val="56C7AA"/>
      </a:hlink>
      <a:folHlink>
        <a:srgbClr val="59A8D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Έγγραφο" ma:contentTypeID="0x0101009974870E6236904A99BCA03D30336574" ma:contentTypeVersion="13" ma:contentTypeDescription="Δημιουργία νέου εγγράφου" ma:contentTypeScope="" ma:versionID="ce2c1fce9ed5b7b7cb3c7d70d2424a6d">
  <xsd:schema xmlns:xsd="http://www.w3.org/2001/XMLSchema" xmlns:xs="http://www.w3.org/2001/XMLSchema" xmlns:p="http://schemas.microsoft.com/office/2006/metadata/properties" xmlns:ns2="068adfcc-989f-4250-83b2-66a8896b2cf9" xmlns:ns3="a6cb4974-6314-4a11-bf29-fe63a51c3409" targetNamespace="http://schemas.microsoft.com/office/2006/metadata/properties" ma:root="true" ma:fieldsID="516cf3b1cd450ad578aa83e4daedaab8" ns2:_="" ns3:_="">
    <xsd:import namespace="068adfcc-989f-4250-83b2-66a8896b2cf9"/>
    <xsd:import namespace="a6cb4974-6314-4a11-bf29-fe63a51c3409"/>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2:SharedWithUsers" minOccurs="0"/>
                <xsd:element ref="ns2:SharedWithDetail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8adfcc-989f-4250-83b2-66a8896b2cf9" elementFormDefault="qualified">
    <xsd:import namespace="http://schemas.microsoft.com/office/2006/documentManagement/types"/>
    <xsd:import namespace="http://schemas.microsoft.com/office/infopath/2007/PartnerControls"/>
    <xsd:element name="_dlc_DocId" ma:index="8" nillable="true" ma:displayName="Τιμή αναγνωριστικού εγγράφου" ma:description="Η τιμή του αναγνωριστικού εγγράφου που έχει αντιστοιχιστεί σε αυτό το στοιχείο." ma:indexed="true" ma:internalName="_dlc_DocId" ma:readOnly="true">
      <xsd:simpleType>
        <xsd:restriction base="dms:Text"/>
      </xsd:simpleType>
    </xsd:element>
    <xsd:element name="_dlc_DocIdUrl" ma:index="9" nillable="true" ma:displayName="Αναγνωριστικό εγγράφου" ma:description="Μόνιμη σύνδεση σε αυτό το έγγραφο."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5"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Κοινή χρήση με λεπτομέρειες" ma:internalName="SharedWithDetails" ma:readOnly="true">
      <xsd:simpleType>
        <xsd:restriction base="dms:Note">
          <xsd:maxLength value="255"/>
        </xsd:restriction>
      </xsd:simpleType>
    </xsd:element>
    <xsd:element name="TaxCatchAll" ma:index="19" nillable="true" ma:displayName="Taxonomy Catch All Column" ma:hidden="true" ma:list="{f9f39752-00d5-4e30-be28-61c9d74d5f73}" ma:internalName="TaxCatchAll" ma:showField="CatchAllData" ma:web="068adfcc-989f-4250-83b2-66a8896b2cf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6cb4974-6314-4a11-bf29-fe63a51c340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Ετικέτες εικόνας" ma:readOnly="false" ma:fieldId="{5cf76f15-5ced-4ddc-b409-7134ff3c332f}" ma:taxonomyMulti="true" ma:sspId="9328054b-ea7a-452d-aa3c-1953003f727e"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B9DF93A-56B2-48BE-98C0-9D2FC336A944}"/>
</file>

<file path=customXml/itemProps2.xml><?xml version="1.0" encoding="utf-8"?>
<ds:datastoreItem xmlns:ds="http://schemas.openxmlformats.org/officeDocument/2006/customXml" ds:itemID="{9CEA2B43-E584-47F0-BF9F-CF23F428957F}">
  <ds:schemaRefs>
    <ds:schemaRef ds:uri="http://schemas.microsoft.com/sharepoint/v3/contenttype/forms"/>
  </ds:schemaRefs>
</ds:datastoreItem>
</file>

<file path=customXml/itemProps3.xml><?xml version="1.0" encoding="utf-8"?>
<ds:datastoreItem xmlns:ds="http://schemas.openxmlformats.org/officeDocument/2006/customXml" ds:itemID="{32B49E4D-E69E-41B2-B748-AAA9AB357A35}"/>
</file>

<file path=docProps/app.xml><?xml version="1.0" encoding="utf-8"?>
<Properties xmlns="http://schemas.openxmlformats.org/officeDocument/2006/extended-properties" xmlns:vt="http://schemas.openxmlformats.org/officeDocument/2006/docPropsVTypes">
  <Template>Office Theme</Template>
  <TotalTime>1757</TotalTime>
  <Words>1238</Words>
  <Application>Microsoft Office PowerPoint</Application>
  <PresentationFormat>Widescreen</PresentationFormat>
  <Paragraphs>244</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Font Awesome 5 Free Solid</vt:lpstr>
      <vt:lpstr>Roboto</vt:lpstr>
      <vt:lpstr>Office Theme</vt:lpstr>
      <vt:lpstr>WP No. &amp; title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Robby Cahyadi</dc:creator>
  <cp:lastModifiedBy>Ioanna Katsavou</cp:lastModifiedBy>
  <cp:revision>367</cp:revision>
  <dcterms:created xsi:type="dcterms:W3CDTF">2017-09-06T04:57:18Z</dcterms:created>
  <dcterms:modified xsi:type="dcterms:W3CDTF">2022-09-22T10:49:55Z</dcterms:modified>
</cp:coreProperties>
</file>